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3"/>
  </p:sldMasterIdLst>
  <p:notesMasterIdLst>
    <p:notesMasterId r:id="rId27"/>
  </p:notesMasterIdLst>
  <p:handoutMasterIdLst>
    <p:handoutMasterId r:id="rId28"/>
  </p:handoutMasterIdLst>
  <p:sldIdLst>
    <p:sldId id="261" r:id="rId4"/>
    <p:sldId id="276" r:id="rId5"/>
    <p:sldId id="278" r:id="rId6"/>
    <p:sldId id="262" r:id="rId7"/>
    <p:sldId id="264" r:id="rId8"/>
    <p:sldId id="265" r:id="rId9"/>
    <p:sldId id="266" r:id="rId10"/>
    <p:sldId id="268" r:id="rId11"/>
    <p:sldId id="269" r:id="rId12"/>
    <p:sldId id="280" r:id="rId13"/>
    <p:sldId id="281" r:id="rId14"/>
    <p:sldId id="283" r:id="rId15"/>
    <p:sldId id="285" r:id="rId16"/>
    <p:sldId id="282" r:id="rId17"/>
    <p:sldId id="284" r:id="rId18"/>
    <p:sldId id="279" r:id="rId19"/>
    <p:sldId id="289" r:id="rId20"/>
    <p:sldId id="290" r:id="rId21"/>
    <p:sldId id="274" r:id="rId22"/>
    <p:sldId id="292" r:id="rId23"/>
    <p:sldId id="286" r:id="rId24"/>
    <p:sldId id="287" r:id="rId25"/>
    <p:sldId id="291" r:id="rId26"/>
  </p:sldIdLst>
  <p:sldSz cx="9144000" cy="6858000" type="screen4x3"/>
  <p:notesSz cx="6858000" cy="9144000"/>
  <p:defaultTextStyle>
    <a:defPPr>
      <a:defRPr lang="en-US"/>
    </a:defPPr>
    <a:lvl1pPr algn="l" rtl="0" eaLnBrk="0" fontAlgn="base" hangingPunct="0">
      <a:spcBef>
        <a:spcPct val="0"/>
      </a:spcBef>
      <a:spcAft>
        <a:spcPct val="0"/>
      </a:spcAft>
      <a:defRPr sz="8000" kern="1200">
        <a:solidFill>
          <a:schemeClr val="tx1"/>
        </a:solidFill>
        <a:latin typeface="Impact" pitchFamily="34" charset="0"/>
        <a:ea typeface="+mn-ea"/>
        <a:cs typeface="+mn-cs"/>
      </a:defRPr>
    </a:lvl1pPr>
    <a:lvl2pPr marL="457200" algn="l" rtl="0" eaLnBrk="0" fontAlgn="base" hangingPunct="0">
      <a:spcBef>
        <a:spcPct val="0"/>
      </a:spcBef>
      <a:spcAft>
        <a:spcPct val="0"/>
      </a:spcAft>
      <a:defRPr sz="8000" kern="1200">
        <a:solidFill>
          <a:schemeClr val="tx1"/>
        </a:solidFill>
        <a:latin typeface="Impact" pitchFamily="34" charset="0"/>
        <a:ea typeface="+mn-ea"/>
        <a:cs typeface="+mn-cs"/>
      </a:defRPr>
    </a:lvl2pPr>
    <a:lvl3pPr marL="914400" algn="l" rtl="0" eaLnBrk="0" fontAlgn="base" hangingPunct="0">
      <a:spcBef>
        <a:spcPct val="0"/>
      </a:spcBef>
      <a:spcAft>
        <a:spcPct val="0"/>
      </a:spcAft>
      <a:defRPr sz="8000" kern="1200">
        <a:solidFill>
          <a:schemeClr val="tx1"/>
        </a:solidFill>
        <a:latin typeface="Impact" pitchFamily="34" charset="0"/>
        <a:ea typeface="+mn-ea"/>
        <a:cs typeface="+mn-cs"/>
      </a:defRPr>
    </a:lvl3pPr>
    <a:lvl4pPr marL="1371600" algn="l" rtl="0" eaLnBrk="0" fontAlgn="base" hangingPunct="0">
      <a:spcBef>
        <a:spcPct val="0"/>
      </a:spcBef>
      <a:spcAft>
        <a:spcPct val="0"/>
      </a:spcAft>
      <a:defRPr sz="8000" kern="1200">
        <a:solidFill>
          <a:schemeClr val="tx1"/>
        </a:solidFill>
        <a:latin typeface="Impact" pitchFamily="34" charset="0"/>
        <a:ea typeface="+mn-ea"/>
        <a:cs typeface="+mn-cs"/>
      </a:defRPr>
    </a:lvl4pPr>
    <a:lvl5pPr marL="1828800" algn="l" rtl="0" eaLnBrk="0" fontAlgn="base" hangingPunct="0">
      <a:spcBef>
        <a:spcPct val="0"/>
      </a:spcBef>
      <a:spcAft>
        <a:spcPct val="0"/>
      </a:spcAft>
      <a:defRPr sz="8000" kern="1200">
        <a:solidFill>
          <a:schemeClr val="tx1"/>
        </a:solidFill>
        <a:latin typeface="Impact" pitchFamily="34" charset="0"/>
        <a:ea typeface="+mn-ea"/>
        <a:cs typeface="+mn-cs"/>
      </a:defRPr>
    </a:lvl5pPr>
    <a:lvl6pPr marL="2286000" algn="l" defTabSz="914400" rtl="0" eaLnBrk="1" latinLnBrk="0" hangingPunct="1">
      <a:defRPr sz="8000" kern="1200">
        <a:solidFill>
          <a:schemeClr val="tx1"/>
        </a:solidFill>
        <a:latin typeface="Impact" pitchFamily="34" charset="0"/>
        <a:ea typeface="+mn-ea"/>
        <a:cs typeface="+mn-cs"/>
      </a:defRPr>
    </a:lvl6pPr>
    <a:lvl7pPr marL="2743200" algn="l" defTabSz="914400" rtl="0" eaLnBrk="1" latinLnBrk="0" hangingPunct="1">
      <a:defRPr sz="8000" kern="1200">
        <a:solidFill>
          <a:schemeClr val="tx1"/>
        </a:solidFill>
        <a:latin typeface="Impact" pitchFamily="34" charset="0"/>
        <a:ea typeface="+mn-ea"/>
        <a:cs typeface="+mn-cs"/>
      </a:defRPr>
    </a:lvl7pPr>
    <a:lvl8pPr marL="3200400" algn="l" defTabSz="914400" rtl="0" eaLnBrk="1" latinLnBrk="0" hangingPunct="1">
      <a:defRPr sz="8000" kern="1200">
        <a:solidFill>
          <a:schemeClr val="tx1"/>
        </a:solidFill>
        <a:latin typeface="Impact" pitchFamily="34" charset="0"/>
        <a:ea typeface="+mn-ea"/>
        <a:cs typeface="+mn-cs"/>
      </a:defRPr>
    </a:lvl8pPr>
    <a:lvl9pPr marL="3657600" algn="l" defTabSz="914400" rtl="0" eaLnBrk="1" latinLnBrk="0" hangingPunct="1">
      <a:defRPr sz="8000" kern="1200">
        <a:solidFill>
          <a:schemeClr val="tx1"/>
        </a:solidFill>
        <a:latin typeface="Impac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3366"/>
    <a:srgbClr val="1F4081"/>
    <a:srgbClr val="009900"/>
    <a:srgbClr val="CC0000"/>
    <a:srgbClr val="FFFF00"/>
    <a:srgbClr val="F0EFE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8" d="100"/>
          <a:sy n="68" d="100"/>
        </p:scale>
        <p:origin x="-1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8" d="100"/>
          <a:sy n="58" d="100"/>
        </p:scale>
        <p:origin x="-181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0443" tIns="45222" rIns="90443" bIns="45222"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0443" tIns="45222" rIns="90443" bIns="45222" rtlCol="0"/>
          <a:lstStyle>
            <a:lvl1pPr algn="r">
              <a:defRPr sz="1200" smtClean="0"/>
            </a:lvl1pPr>
          </a:lstStyle>
          <a:p>
            <a:pPr>
              <a:defRPr/>
            </a:pPr>
            <a:fld id="{2F1FC650-E97C-46AE-B888-46CB3B875EEB}" type="datetimeFigureOut">
              <a:rPr lang="en-US"/>
              <a:pPr>
                <a:defRPr/>
              </a:pPr>
              <a:t>9/6/2017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0443" tIns="45222" rIns="90443" bIns="45222"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0443" tIns="45222" rIns="90443" bIns="45222" numCol="1" anchor="b" anchorCtr="0" compatLnSpc="1">
            <a:prstTxWarp prst="textNoShape">
              <a:avLst/>
            </a:prstTxWarp>
          </a:bodyPr>
          <a:lstStyle>
            <a:lvl1pPr algn="r">
              <a:defRPr sz="1200"/>
            </a:lvl1pPr>
          </a:lstStyle>
          <a:p>
            <a:fld id="{FA5A2E70-8C41-464B-863B-2E5B3B0D60A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8" tIns="45719" rIns="91438" bIns="45719"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8" tIns="45719" rIns="91438" bIns="45719" rtlCol="0"/>
          <a:lstStyle>
            <a:lvl1pPr algn="r" eaLnBrk="1" hangingPunct="1">
              <a:defRPr sz="1200"/>
            </a:lvl1pPr>
          </a:lstStyle>
          <a:p>
            <a:pPr>
              <a:defRPr/>
            </a:pPr>
            <a:fld id="{BD32CB7C-89C2-49E9-8111-A8F31DC3800C}" type="datetimeFigureOut">
              <a:rPr lang="en-US"/>
              <a:pPr>
                <a:defRPr/>
              </a:pPr>
              <a:t>9/6/2017</a:t>
            </a:fld>
            <a:endParaRPr lang="en-US"/>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38" tIns="45719" rIns="91438" bIns="45719"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8" tIns="45719" rIns="91438" bIns="4571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8" tIns="45719" rIns="91438" bIns="45719"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38" tIns="45719" rIns="91438" bIns="45719" numCol="1" anchor="b" anchorCtr="0" compatLnSpc="1">
            <a:prstTxWarp prst="textNoShape">
              <a:avLst/>
            </a:prstTxWarp>
          </a:bodyPr>
          <a:lstStyle>
            <a:lvl1pPr algn="r" eaLnBrk="1" hangingPunct="1">
              <a:defRPr sz="1200"/>
            </a:lvl1pPr>
          </a:lstStyle>
          <a:p>
            <a:fld id="{8F4CF50C-DD9F-441A-A57A-3B8C1B0B344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ln>
            <a:miter lim="800000"/>
            <a:headEnd/>
            <a:tailEnd/>
          </a:ln>
        </p:spPr>
        <p:txBody>
          <a:bodyPr/>
          <a:lstStyle/>
          <a:p>
            <a:fld id="{1D173868-2A52-41AE-95DF-1FB49A6DF26D}"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3FCF9AAA-7C00-4E77-91E3-56FC67664BE8}"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A37F4CDC-A611-49C8-B2AC-A335D3F050B7}"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2F63243A-7100-481F-BCEA-66B737C17273}"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4904CA83-E2E6-453B-B143-191FE1C864AE}"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8EE7E9ED-124E-497B-8091-382765CB39FF}"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868" name="Slide Number Placeholder 3"/>
          <p:cNvSpPr>
            <a:spLocks noGrp="1"/>
          </p:cNvSpPr>
          <p:nvPr>
            <p:ph type="sldNum" sz="quarter" idx="5"/>
          </p:nvPr>
        </p:nvSpPr>
        <p:spPr bwMode="auto">
          <a:noFill/>
          <a:ln>
            <a:miter lim="800000"/>
            <a:headEnd/>
            <a:tailEnd/>
          </a:ln>
        </p:spPr>
        <p:txBody>
          <a:bodyPr/>
          <a:lstStyle/>
          <a:p>
            <a:fld id="{34231708-53AF-468A-B3B5-38F308962228}"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8916" name="Slide Number Placeholder 3"/>
          <p:cNvSpPr>
            <a:spLocks noGrp="1"/>
          </p:cNvSpPr>
          <p:nvPr>
            <p:ph type="sldNum" sz="quarter" idx="5"/>
          </p:nvPr>
        </p:nvSpPr>
        <p:spPr bwMode="auto">
          <a:noFill/>
          <a:ln>
            <a:miter lim="800000"/>
            <a:headEnd/>
            <a:tailEnd/>
          </a:ln>
        </p:spPr>
        <p:txBody>
          <a:bodyPr/>
          <a:lstStyle/>
          <a:p>
            <a:fld id="{AA448DC2-9060-4C96-B6A3-1383CA377953}"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4168CDC7-B830-462E-A0F2-F2E89B5E62D9}"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3012" name="Slide Number Placeholder 3"/>
          <p:cNvSpPr>
            <a:spLocks noGrp="1"/>
          </p:cNvSpPr>
          <p:nvPr>
            <p:ph type="sldNum" sz="quarter" idx="5"/>
          </p:nvPr>
        </p:nvSpPr>
        <p:spPr bwMode="auto">
          <a:noFill/>
          <a:ln>
            <a:miter lim="800000"/>
            <a:headEnd/>
            <a:tailEnd/>
          </a:ln>
        </p:spPr>
        <p:txBody>
          <a:bodyPr/>
          <a:lstStyle/>
          <a:p>
            <a:fld id="{4ADB8D67-1C0B-4F13-9E1C-D94DFD10F1B3}"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a:lstStyle/>
          <a:p>
            <a:fld id="{36A1D833-4D23-457C-A707-2EE20CB80DC3}"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244" name="Slide Number Placeholder 3"/>
          <p:cNvSpPr>
            <a:spLocks noGrp="1"/>
          </p:cNvSpPr>
          <p:nvPr>
            <p:ph type="sldNum" sz="quarter" idx="5"/>
          </p:nvPr>
        </p:nvSpPr>
        <p:spPr bwMode="auto">
          <a:noFill/>
          <a:ln>
            <a:miter lim="800000"/>
            <a:headEnd/>
            <a:tailEnd/>
          </a:ln>
        </p:spPr>
        <p:txBody>
          <a:bodyPr/>
          <a:lstStyle/>
          <a:p>
            <a:fld id="{D4D877C5-9D4E-4731-942F-4A1216795FBE}"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7108" name="Slide Number Placeholder 3"/>
          <p:cNvSpPr>
            <a:spLocks noGrp="1"/>
          </p:cNvSpPr>
          <p:nvPr>
            <p:ph type="sldNum" sz="quarter" idx="5"/>
          </p:nvPr>
        </p:nvSpPr>
        <p:spPr bwMode="auto">
          <a:noFill/>
          <a:ln>
            <a:miter lim="800000"/>
            <a:headEnd/>
            <a:tailEnd/>
          </a:ln>
        </p:spPr>
        <p:txBody>
          <a:bodyPr/>
          <a:lstStyle/>
          <a:p>
            <a:fld id="{A9B6BE1C-91FA-4DBB-AD66-FB5AF90228E4}"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9156" name="Slide Number Placeholder 3"/>
          <p:cNvSpPr>
            <a:spLocks noGrp="1"/>
          </p:cNvSpPr>
          <p:nvPr>
            <p:ph type="sldNum" sz="quarter" idx="5"/>
          </p:nvPr>
        </p:nvSpPr>
        <p:spPr bwMode="auto">
          <a:noFill/>
          <a:ln>
            <a:miter lim="800000"/>
            <a:headEnd/>
            <a:tailEnd/>
          </a:ln>
        </p:spPr>
        <p:txBody>
          <a:bodyPr/>
          <a:lstStyle/>
          <a:p>
            <a:fld id="{2F77FE1A-D58A-4665-BD1B-890EF0BCF189}" type="slidenum">
              <a:rPr lang="en-US"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F938662A-91DF-4F2B-BFD5-C21810BBBA4A}" type="slidenum">
              <a:rPr lang="en-US" altLang="en-US"/>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noFill/>
          <a:ln>
            <a:miter lim="800000"/>
            <a:headEnd/>
            <a:tailEnd/>
          </a:ln>
        </p:spPr>
        <p:txBody>
          <a:bodyPr/>
          <a:lstStyle/>
          <a:p>
            <a:fld id="{9EF8838E-F380-42A9-8BDA-A3E75DCDCB72}" type="slidenum">
              <a:rPr lang="en-US" altLang="en-US"/>
              <a:pPr/>
              <a:t>23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92" name="Slide Number Placeholder 3"/>
          <p:cNvSpPr>
            <a:spLocks noGrp="1"/>
          </p:cNvSpPr>
          <p:nvPr>
            <p:ph type="sldNum" sz="quarter" idx="5"/>
          </p:nvPr>
        </p:nvSpPr>
        <p:spPr bwMode="auto">
          <a:noFill/>
          <a:ln>
            <a:miter lim="800000"/>
            <a:headEnd/>
            <a:tailEnd/>
          </a:ln>
        </p:spPr>
        <p:txBody>
          <a:bodyPr/>
          <a:lstStyle/>
          <a:p>
            <a:fld id="{030047CD-F4A8-43BA-9FEF-2EA0E88E06F5}"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Slide Number Placeholder 3"/>
          <p:cNvSpPr>
            <a:spLocks noGrp="1"/>
          </p:cNvSpPr>
          <p:nvPr>
            <p:ph type="sldNum" sz="quarter" idx="5"/>
          </p:nvPr>
        </p:nvSpPr>
        <p:spPr bwMode="auto">
          <a:noFill/>
          <a:ln>
            <a:miter lim="800000"/>
            <a:headEnd/>
            <a:tailEnd/>
          </a:ln>
        </p:spPr>
        <p:txBody>
          <a:bodyPr/>
          <a:lstStyle/>
          <a:p>
            <a:fld id="{35F31AE5-1C08-4162-B4CA-38A1E12269E9}"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DDC51183-A44D-4170-B801-712657DBDEAB}"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594A3528-D3FB-48FC-A059-BE15095502B2}"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484" name="Slide Number Placeholder 3"/>
          <p:cNvSpPr>
            <a:spLocks noGrp="1"/>
          </p:cNvSpPr>
          <p:nvPr>
            <p:ph type="sldNum" sz="quarter" idx="5"/>
          </p:nvPr>
        </p:nvSpPr>
        <p:spPr bwMode="auto">
          <a:noFill/>
          <a:ln>
            <a:miter lim="800000"/>
            <a:headEnd/>
            <a:tailEnd/>
          </a:ln>
        </p:spPr>
        <p:txBody>
          <a:bodyPr/>
          <a:lstStyle/>
          <a:p>
            <a:fld id="{8D636C3E-7F41-4D2A-926A-4AD7B4FC9157}"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1E5F53CE-8F1D-4FC2-AC62-EB0B88885FEB}"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580" name="Slide Number Placeholder 3"/>
          <p:cNvSpPr>
            <a:spLocks noGrp="1"/>
          </p:cNvSpPr>
          <p:nvPr>
            <p:ph type="sldNum" sz="quarter" idx="5"/>
          </p:nvPr>
        </p:nvSpPr>
        <p:spPr bwMode="auto">
          <a:noFill/>
          <a:ln>
            <a:miter lim="800000"/>
            <a:headEnd/>
            <a:tailEnd/>
          </a:ln>
        </p:spPr>
        <p:txBody>
          <a:bodyPr/>
          <a:lstStyle/>
          <a:p>
            <a:fld id="{BFC3EBE2-687C-4387-BE49-3C2E5587ED95}"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Walsh Publishing Co. 2009</a:t>
            </a:r>
          </a:p>
        </p:txBody>
      </p:sp>
      <p:sp>
        <p:nvSpPr>
          <p:cNvPr id="6" name="Slide Number Placeholder 5"/>
          <p:cNvSpPr>
            <a:spLocks noGrp="1"/>
          </p:cNvSpPr>
          <p:nvPr>
            <p:ph type="sldNum" sz="quarter" idx="12"/>
          </p:nvPr>
        </p:nvSpPr>
        <p:spPr/>
        <p:txBody>
          <a:bodyPr/>
          <a:lstStyle>
            <a:lvl1pPr>
              <a:defRPr/>
            </a:lvl1pPr>
          </a:lstStyle>
          <a:p>
            <a:fld id="{214E9559-A7BC-442E-8D80-C8A2B00B649C}" type="slidenum">
              <a:rPr lang="en-US" altLang="en-US"/>
              <a:pPr/>
              <a:t>‹#›</a:t>
            </a:fld>
            <a:endParaRPr lang="en-US"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Walsh Publishing Co. 2009</a:t>
            </a:r>
          </a:p>
        </p:txBody>
      </p:sp>
      <p:sp>
        <p:nvSpPr>
          <p:cNvPr id="6" name="Slide Number Placeholder 5"/>
          <p:cNvSpPr>
            <a:spLocks noGrp="1"/>
          </p:cNvSpPr>
          <p:nvPr>
            <p:ph type="sldNum" sz="quarter" idx="12"/>
          </p:nvPr>
        </p:nvSpPr>
        <p:spPr/>
        <p:txBody>
          <a:bodyPr/>
          <a:lstStyle>
            <a:lvl1pPr>
              <a:defRPr/>
            </a:lvl1pPr>
          </a:lstStyle>
          <a:p>
            <a:fld id="{917165AC-5014-470B-B764-9F1EA0723DCF}" type="slidenum">
              <a:rPr lang="en-US" altLang="en-US"/>
              <a:pPr/>
              <a:t>‹#›</a:t>
            </a:fld>
            <a:endParaRPr lang="en-US"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Walsh Publishing Co. 2009</a:t>
            </a:r>
          </a:p>
        </p:txBody>
      </p:sp>
      <p:sp>
        <p:nvSpPr>
          <p:cNvPr id="6" name="Slide Number Placeholder 5"/>
          <p:cNvSpPr>
            <a:spLocks noGrp="1"/>
          </p:cNvSpPr>
          <p:nvPr>
            <p:ph type="sldNum" sz="quarter" idx="12"/>
          </p:nvPr>
        </p:nvSpPr>
        <p:spPr/>
        <p:txBody>
          <a:bodyPr/>
          <a:lstStyle>
            <a:lvl1pPr>
              <a:defRPr/>
            </a:lvl1pPr>
          </a:lstStyle>
          <a:p>
            <a:fld id="{2464C76D-E531-48F7-8599-7E2B79F7DBB1}" type="slidenum">
              <a:rPr lang="en-US" altLang="en-US"/>
              <a:pPr/>
              <a:t>‹#›</a:t>
            </a:fld>
            <a:endParaRPr lang="en-US"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676400"/>
            <a:ext cx="3810000" cy="41148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50292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Walsh Publishing Co. 2009</a:t>
            </a:r>
          </a:p>
        </p:txBody>
      </p:sp>
      <p:sp>
        <p:nvSpPr>
          <p:cNvPr id="7" name="Slide Number Placeholder 5"/>
          <p:cNvSpPr>
            <a:spLocks noGrp="1"/>
          </p:cNvSpPr>
          <p:nvPr>
            <p:ph type="sldNum" sz="quarter" idx="12"/>
          </p:nvPr>
        </p:nvSpPr>
        <p:spPr/>
        <p:txBody>
          <a:bodyPr/>
          <a:lstStyle>
            <a:lvl1pPr>
              <a:defRPr/>
            </a:lvl1pPr>
          </a:lstStyle>
          <a:p>
            <a:fld id="{22C89465-16BF-42D3-B966-9712A5A22C7B}" type="slidenum">
              <a:rPr lang="en-US" altLang="en-US"/>
              <a:pPr/>
              <a:t>‹#›</a:t>
            </a:fld>
            <a:endParaRPr lang="en-US" alt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1676400"/>
            <a:ext cx="3810000" cy="41148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Walsh Publishing Co. 2009</a:t>
            </a:r>
          </a:p>
        </p:txBody>
      </p:sp>
      <p:sp>
        <p:nvSpPr>
          <p:cNvPr id="7" name="Slide Number Placeholder 5"/>
          <p:cNvSpPr>
            <a:spLocks noGrp="1"/>
          </p:cNvSpPr>
          <p:nvPr>
            <p:ph type="sldNum" sz="quarter" idx="12"/>
          </p:nvPr>
        </p:nvSpPr>
        <p:spPr/>
        <p:txBody>
          <a:bodyPr/>
          <a:lstStyle>
            <a:lvl1pPr>
              <a:defRPr/>
            </a:lvl1pPr>
          </a:lstStyle>
          <a:p>
            <a:fld id="{D27A71D9-D6F8-4A65-9602-5ED4E7801CBE}" type="slidenum">
              <a:rPr lang="en-US" altLang="en-US"/>
              <a:pPr/>
              <a:t>‹#›</a:t>
            </a:fld>
            <a:endParaRPr lang="en-US" alt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smtClean="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t>Walsh Publishing Co. 2009</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BABD55B0-C22F-46F6-9CEE-15DF29309B7C}"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r>
              <a:rPr lang="en-US"/>
              <a:t>Walsh Publishing Co. 2009</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C670F3B-F2DF-4C0D-9CE8-F714D1B8F941}" type="slidenum">
              <a:rPr lang="en-US" altLang="en-US"/>
              <a:pPr/>
              <a:t>‹#›</a:t>
            </a:fld>
            <a:endParaRPr lang="en-US" altLang="en-US"/>
          </a:p>
        </p:txBody>
      </p:sp>
    </p:spTree>
  </p:cSld>
  <p:clrMapOvr>
    <a:masterClrMapping/>
  </p:clrMapOvr>
  <p:transition>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n-US"/>
              <a:t>Walsh Publishing Co. 2009</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BE50E8F-7EEE-496B-975E-1B17A9719138}" type="slidenum">
              <a:rPr lang="en-US" altLang="en-US"/>
              <a:pPr/>
              <a:t>‹#›</a:t>
            </a:fld>
            <a:endParaRPr lang="en-US" altLang="en-US"/>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Walsh Publishing Co. 2009</a:t>
            </a:r>
          </a:p>
        </p:txBody>
      </p:sp>
      <p:sp>
        <p:nvSpPr>
          <p:cNvPr id="6" name="Slide Number Placeholder 5"/>
          <p:cNvSpPr>
            <a:spLocks noGrp="1"/>
          </p:cNvSpPr>
          <p:nvPr>
            <p:ph type="sldNum" sz="quarter" idx="12"/>
          </p:nvPr>
        </p:nvSpPr>
        <p:spPr/>
        <p:txBody>
          <a:bodyPr/>
          <a:lstStyle>
            <a:lvl1pPr>
              <a:defRPr/>
            </a:lvl1pPr>
          </a:lstStyle>
          <a:p>
            <a:fld id="{D54FC2CE-063C-42AC-ABA3-4BA622626CEE}" type="slidenum">
              <a:rPr lang="en-US" altLang="en-US"/>
              <a:pPr/>
              <a:t>‹#›</a:t>
            </a:fld>
            <a:endParaRPr lang="en-US"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Walsh Publishing Co. 2009</a:t>
            </a:r>
          </a:p>
        </p:txBody>
      </p:sp>
      <p:sp>
        <p:nvSpPr>
          <p:cNvPr id="6" name="Slide Number Placeholder 5"/>
          <p:cNvSpPr>
            <a:spLocks noGrp="1"/>
          </p:cNvSpPr>
          <p:nvPr>
            <p:ph type="sldNum" sz="quarter" idx="12"/>
          </p:nvPr>
        </p:nvSpPr>
        <p:spPr/>
        <p:txBody>
          <a:bodyPr/>
          <a:lstStyle>
            <a:lvl1pPr>
              <a:defRPr/>
            </a:lvl1pPr>
          </a:lstStyle>
          <a:p>
            <a:fld id="{A220CB17-6B95-4E55-860B-3FFCD949D4D7}" type="slidenum">
              <a:rPr lang="en-US" altLang="en-US"/>
              <a:pPr/>
              <a:t>‹#›</a:t>
            </a:fld>
            <a:endParaRPr lang="en-US"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Walsh Publishing Co. 2009</a:t>
            </a:r>
          </a:p>
        </p:txBody>
      </p:sp>
      <p:sp>
        <p:nvSpPr>
          <p:cNvPr id="7" name="Slide Number Placeholder 5"/>
          <p:cNvSpPr>
            <a:spLocks noGrp="1"/>
          </p:cNvSpPr>
          <p:nvPr>
            <p:ph type="sldNum" sz="quarter" idx="12"/>
          </p:nvPr>
        </p:nvSpPr>
        <p:spPr/>
        <p:txBody>
          <a:bodyPr/>
          <a:lstStyle>
            <a:lvl1pPr>
              <a:defRPr/>
            </a:lvl1pPr>
          </a:lstStyle>
          <a:p>
            <a:fld id="{A8127687-761F-4D4E-906E-78A48F6D9DEB}" type="slidenum">
              <a:rPr lang="en-US" altLang="en-US"/>
              <a:pPr/>
              <a:t>‹#›</a:t>
            </a:fld>
            <a:endParaRPr lang="en-US"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Walsh Publishing Co. 2009</a:t>
            </a:r>
          </a:p>
        </p:txBody>
      </p:sp>
      <p:sp>
        <p:nvSpPr>
          <p:cNvPr id="9" name="Slide Number Placeholder 5"/>
          <p:cNvSpPr>
            <a:spLocks noGrp="1"/>
          </p:cNvSpPr>
          <p:nvPr>
            <p:ph type="sldNum" sz="quarter" idx="12"/>
          </p:nvPr>
        </p:nvSpPr>
        <p:spPr/>
        <p:txBody>
          <a:bodyPr/>
          <a:lstStyle>
            <a:lvl1pPr>
              <a:defRPr/>
            </a:lvl1pPr>
          </a:lstStyle>
          <a:p>
            <a:fld id="{A2E9F8C4-C91C-4D1A-A3A7-39A50AD907F5}" type="slidenum">
              <a:rPr lang="en-US" altLang="en-US"/>
              <a:pPr/>
              <a:t>‹#›</a:t>
            </a:fld>
            <a:endParaRPr lang="en-US"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Walsh Publishing Co. 2009</a:t>
            </a:r>
          </a:p>
        </p:txBody>
      </p:sp>
      <p:sp>
        <p:nvSpPr>
          <p:cNvPr id="5" name="Slide Number Placeholder 5"/>
          <p:cNvSpPr>
            <a:spLocks noGrp="1"/>
          </p:cNvSpPr>
          <p:nvPr>
            <p:ph type="sldNum" sz="quarter" idx="12"/>
          </p:nvPr>
        </p:nvSpPr>
        <p:spPr/>
        <p:txBody>
          <a:bodyPr/>
          <a:lstStyle>
            <a:lvl1pPr>
              <a:defRPr/>
            </a:lvl1pPr>
          </a:lstStyle>
          <a:p>
            <a:fld id="{36021DE5-1A27-4958-80E4-20B887E4B62E}" type="slidenum">
              <a:rPr lang="en-US" altLang="en-US"/>
              <a:pPr/>
              <a:t>‹#›</a:t>
            </a:fld>
            <a:endParaRPr lang="en-US"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Walsh Publishing Co. 2009</a:t>
            </a:r>
          </a:p>
        </p:txBody>
      </p:sp>
      <p:sp>
        <p:nvSpPr>
          <p:cNvPr id="4" name="Slide Number Placeholder 5"/>
          <p:cNvSpPr>
            <a:spLocks noGrp="1"/>
          </p:cNvSpPr>
          <p:nvPr>
            <p:ph type="sldNum" sz="quarter" idx="12"/>
          </p:nvPr>
        </p:nvSpPr>
        <p:spPr/>
        <p:txBody>
          <a:bodyPr/>
          <a:lstStyle>
            <a:lvl1pPr>
              <a:defRPr/>
            </a:lvl1pPr>
          </a:lstStyle>
          <a:p>
            <a:fld id="{BFE8AB1E-76DE-44A9-AD11-9C0544AD1325}" type="slidenum">
              <a:rPr lang="en-US" altLang="en-US"/>
              <a:pPr/>
              <a:t>‹#›</a:t>
            </a:fld>
            <a:endParaRPr lang="en-US"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Walsh Publishing Co. 2009</a:t>
            </a:r>
          </a:p>
        </p:txBody>
      </p:sp>
      <p:sp>
        <p:nvSpPr>
          <p:cNvPr id="7" name="Slide Number Placeholder 5"/>
          <p:cNvSpPr>
            <a:spLocks noGrp="1"/>
          </p:cNvSpPr>
          <p:nvPr>
            <p:ph type="sldNum" sz="quarter" idx="12"/>
          </p:nvPr>
        </p:nvSpPr>
        <p:spPr/>
        <p:txBody>
          <a:bodyPr/>
          <a:lstStyle>
            <a:lvl1pPr>
              <a:defRPr/>
            </a:lvl1pPr>
          </a:lstStyle>
          <a:p>
            <a:fld id="{4E0C4F3E-1405-4FB2-8B07-B8B6675C92FE}" type="slidenum">
              <a:rPr lang="en-US" altLang="en-US"/>
              <a:pPr/>
              <a:t>‹#›</a:t>
            </a:fld>
            <a:endParaRPr lang="en-US"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Walsh Publishing Co. 2009</a:t>
            </a:r>
          </a:p>
        </p:txBody>
      </p:sp>
      <p:sp>
        <p:nvSpPr>
          <p:cNvPr id="7" name="Slide Number Placeholder 5"/>
          <p:cNvSpPr>
            <a:spLocks noGrp="1"/>
          </p:cNvSpPr>
          <p:nvPr>
            <p:ph type="sldNum" sz="quarter" idx="12"/>
          </p:nvPr>
        </p:nvSpPr>
        <p:spPr/>
        <p:txBody>
          <a:bodyPr/>
          <a:lstStyle>
            <a:lvl1pPr>
              <a:defRPr/>
            </a:lvl1pPr>
          </a:lstStyle>
          <a:p>
            <a:fld id="{0BA38969-631A-4788-9C2C-D7998E98C83F}" type="slidenum">
              <a:rPr lang="en-US" altLang="en-US"/>
              <a:pPr/>
              <a:t>‹#›</a:t>
            </a:fld>
            <a:endParaRPr lang="en-US"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r>
              <a:rPr lang="en-US"/>
              <a:t>Walsh Publishing Co. 2009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1F44CEF-6618-4D56-9840-C43427A35CB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Lst>
  <p:transition>
    <p:random/>
  </p:transition>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2.xml"/><Relationship Id="rId7"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36.jpeg"/><Relationship Id="rId5" Type="http://schemas.openxmlformats.org/officeDocument/2006/relationships/oleObject" Target="../embeddings/oleObject2.bin"/><Relationship Id="rId10" Type="http://schemas.openxmlformats.org/officeDocument/2006/relationships/image" Target="../media/image35.jpeg"/><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3.xml"/><Relationship Id="rId7" Type="http://schemas.openxmlformats.org/officeDocument/2006/relationships/oleObject" Target="../embeddings/oleObject10.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38.jpeg"/><Relationship Id="rId5" Type="http://schemas.openxmlformats.org/officeDocument/2006/relationships/oleObject" Target="../embeddings/oleObject8.bin"/><Relationship Id="rId10" Type="http://schemas.openxmlformats.org/officeDocument/2006/relationships/image" Target="../media/image37.jpeg"/><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7.jpe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50.jpeg"/><Relationship Id="rId5" Type="http://schemas.openxmlformats.org/officeDocument/2006/relationships/hyperlink" Target="http://images.google.com/imgres?imgurl=http://2.bp.blogspot.com/_c7eePo2owEQ/SeS90QweclI/AAAAAAAAINo/UYz8DeMtKOg/s1600/mileycyrusbook.jpg&amp;imgrefurl=http://www.bollyadda.com/2009/04/miley-cyrus-new-book-miles-to-go.html&amp;usg=__-QyyfQ9F2bfL0dKlsuKrUq8aDtc=&amp;h=600&amp;w=397&amp;sz=36&amp;hl=en&amp;start=9&amp;sig2=2-PazSJV9H_4cN5uKVZ4Lw&amp;um=1&amp;tbnid=9KZRU4pIfKtSFM:&amp;tbnh=135&amp;tbnw=89&amp;prev=/images%3Fq%3Dautobiography%26hl%3Den%26rlz%3D1T4GGLL_enUS307US308%26um%3D1&amp;ei=bMDCSuSpKpLENv3f5MUE" TargetMode="Externa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hyperlink" Target="http://www.aperfectworld.org/clipart/academic/ncomedytragedy.gif"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audio" Target="../media/audio1.wav"/><Relationship Id="rId7"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5.xml"/><Relationship Id="rId7"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audio" Target="../media/audio2.wav"/><Relationship Id="rId6" Type="http://schemas.openxmlformats.org/officeDocument/2006/relationships/image" Target="../media/image13.wmf"/><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audio" Target="../media/audio3.wav"/><Relationship Id="rId6" Type="http://schemas.openxmlformats.org/officeDocument/2006/relationships/image" Target="../media/image16.jpeg"/><Relationship Id="rId5" Type="http://schemas.openxmlformats.org/officeDocument/2006/relationships/image" Target="../media/image12.png"/><Relationship Id="rId4" Type="http://schemas.openxmlformats.org/officeDocument/2006/relationships/audio" Target="../media/audio4.wav"/></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7.wav"/><Relationship Id="rId7" Type="http://schemas.openxmlformats.org/officeDocument/2006/relationships/image" Target="../media/image12.png"/><Relationship Id="rId2" Type="http://schemas.openxmlformats.org/officeDocument/2006/relationships/audio" Target="../media/audio6.wav"/><Relationship Id="rId1" Type="http://schemas.openxmlformats.org/officeDocument/2006/relationships/audio" Target="../media/audio5.wav"/><Relationship Id="rId6" Type="http://schemas.openxmlformats.org/officeDocument/2006/relationships/image" Target="../media/image19.jpeg"/><Relationship Id="rId5" Type="http://schemas.openxmlformats.org/officeDocument/2006/relationships/notesSlide" Target="../notesSlides/notesSlide7.xml"/><Relationship Id="rId10" Type="http://schemas.openxmlformats.org/officeDocument/2006/relationships/image" Target="../media/image22.jpeg"/><Relationship Id="rId4" Type="http://schemas.openxmlformats.org/officeDocument/2006/relationships/slideLayout" Target="../slideLayouts/slideLayout13.xml"/><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12.xml"/><Relationship Id="rId7" Type="http://schemas.openxmlformats.org/officeDocument/2006/relationships/image" Target="../media/image23.png"/><Relationship Id="rId2" Type="http://schemas.openxmlformats.org/officeDocument/2006/relationships/audio" Target="../media/audio8.wav"/><Relationship Id="rId1" Type="http://schemas.openxmlformats.org/officeDocument/2006/relationships/audio" Target="file:///C:\Documents%20and%20Settings\Brandy\My%20Documents\GraduateWork\horror009.wav" TargetMode="External"/><Relationship Id="rId6" Type="http://schemas.openxmlformats.org/officeDocument/2006/relationships/image" Target="../media/image12.png"/><Relationship Id="rId5" Type="http://schemas.openxmlformats.org/officeDocument/2006/relationships/audio" Target="../media/audio9.wav"/><Relationship Id="rId4" Type="http://schemas.openxmlformats.org/officeDocument/2006/relationships/notesSlide" Target="../notesSlides/notesSlide8.xml"/><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0" name="Rectangle 2"/>
          <p:cNvSpPr>
            <a:spLocks noGrp="1" noChangeArrowheads="1"/>
          </p:cNvSpPr>
          <p:nvPr>
            <p:ph type="ctrTitle"/>
          </p:nvPr>
        </p:nvSpPr>
        <p:spPr>
          <a:xfrm>
            <a:off x="457200" y="533400"/>
            <a:ext cx="8229600" cy="1905000"/>
          </a:xfrm>
        </p:spPr>
        <p:txBody>
          <a:bodyPr rtlCol="0">
            <a:normAutofit fontScale="90000"/>
          </a:bodyPr>
          <a:lstStyle/>
          <a:p>
            <a:pPr eaLnBrk="1" fontAlgn="auto" hangingPunct="1">
              <a:spcAft>
                <a:spcPts val="0"/>
              </a:spcAft>
              <a:defRPr/>
            </a:pPr>
            <a:r>
              <a:rPr lang="en-US" sz="8800" b="1" dirty="0" smtClean="0">
                <a:solidFill>
                  <a:srgbClr val="993366"/>
                </a:solidFill>
                <a:latin typeface="Bodoni MT Black" pitchFamily="18" charset="0"/>
              </a:rPr>
              <a:t>Literary Genres</a:t>
            </a:r>
            <a:endParaRPr lang="en-US" sz="8800" b="1" dirty="0" smtClean="0">
              <a:solidFill>
                <a:srgbClr val="993366"/>
              </a:solidFill>
              <a:latin typeface="Impact" pitchFamily="34" charset="0"/>
            </a:endParaRPr>
          </a:p>
        </p:txBody>
      </p:sp>
      <p:pic>
        <p:nvPicPr>
          <p:cNvPr id="7171" name="Picture 4" descr="C:\Program Files\Common Files\Microsoft Shared\Clipart\cagcat50\BS00554_.wmf"/>
          <p:cNvPicPr>
            <a:picLocks noChangeAspect="1" noChangeArrowheads="1"/>
          </p:cNvPicPr>
          <p:nvPr/>
        </p:nvPicPr>
        <p:blipFill>
          <a:blip r:embed="rId3" cstate="print"/>
          <a:srcRect/>
          <a:stretch>
            <a:fillRect/>
          </a:stretch>
        </p:blipFill>
        <p:spPr bwMode="auto">
          <a:xfrm>
            <a:off x="2590800" y="2133600"/>
            <a:ext cx="3981450" cy="3475038"/>
          </a:xfrm>
          <a:prstGeom prst="rect">
            <a:avLst/>
          </a:prstGeom>
          <a:noFill/>
          <a:ln w="9525">
            <a:noFill/>
            <a:miter lim="800000"/>
            <a:headEnd/>
            <a:tailEnd/>
          </a:ln>
        </p:spPr>
      </p:pic>
      <p:sp>
        <p:nvSpPr>
          <p:cNvPr id="7172"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altLang="en-US" smtClean="0">
                <a:solidFill>
                  <a:schemeClr val="tx1"/>
                </a:solidFill>
              </a:rPr>
              <a:t>Walsh Publishing Co. 2009</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575490">
                                            <p:txEl>
                                              <p:pRg st="0" end="0"/>
                                            </p:txEl>
                                          </p:spTgt>
                                        </p:tgtEl>
                                        <p:attrNameLst>
                                          <p:attrName>style.visibility</p:attrName>
                                        </p:attrNameLst>
                                      </p:cBhvr>
                                      <p:to>
                                        <p:strVal val="visible"/>
                                      </p:to>
                                    </p:set>
                                    <p:anim calcmode="lin" valueType="num">
                                      <p:cBhvr additive="base">
                                        <p:cTn id="7" dur="300" fill="hold"/>
                                        <p:tgtEl>
                                          <p:spTgt spid="57549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57549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0"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Text Box 10"/>
          <p:cNvSpPr txBox="1">
            <a:spLocks noChangeArrowheads="1"/>
          </p:cNvSpPr>
          <p:nvPr/>
        </p:nvSpPr>
        <p:spPr bwMode="auto">
          <a:xfrm>
            <a:off x="381000" y="1752600"/>
            <a:ext cx="3810000" cy="3694113"/>
          </a:xfrm>
          <a:prstGeom prst="rect">
            <a:avLst/>
          </a:prstGeom>
          <a:noFill/>
          <a:ln w="9525">
            <a:noFill/>
            <a:miter lim="800000"/>
            <a:headEnd/>
            <a:tailEnd/>
          </a:ln>
        </p:spPr>
        <p:txBody>
          <a:bodyPr>
            <a:spAutoFit/>
          </a:bodyPr>
          <a:lstStyle/>
          <a:p>
            <a:pPr eaLnBrk="1" hangingPunct="1">
              <a:spcBef>
                <a:spcPct val="50000"/>
              </a:spcBef>
              <a:buFontTx/>
              <a:buChar char="•"/>
            </a:pPr>
            <a:r>
              <a:rPr lang="en-US" altLang="en-US" sz="3200">
                <a:latin typeface="Comic Sans MS" pitchFamily="66" charset="0"/>
              </a:rPr>
              <a:t>A short story, usually with animal characters, that teaches a lesson about what is important in life.</a:t>
            </a:r>
          </a:p>
          <a:p>
            <a:pPr eaLnBrk="1" hangingPunct="1">
              <a:spcBef>
                <a:spcPct val="50000"/>
              </a:spcBef>
            </a:pPr>
            <a:endParaRPr lang="en-US" altLang="en-US" sz="2800">
              <a:latin typeface="Comic Sans MS" pitchFamily="66" charset="0"/>
            </a:endParaRPr>
          </a:p>
        </p:txBody>
      </p:sp>
      <p:sp>
        <p:nvSpPr>
          <p:cNvPr id="25603" name="AutoShape 12" descr="fisherman"/>
          <p:cNvSpPr>
            <a:spLocks noChangeAspect="1" noChangeArrowheads="1"/>
          </p:cNvSpPr>
          <p:nvPr/>
        </p:nvSpPr>
        <p:spPr bwMode="auto">
          <a:xfrm>
            <a:off x="3619500" y="2057400"/>
            <a:ext cx="1905000" cy="2743200"/>
          </a:xfrm>
          <a:prstGeom prst="rect">
            <a:avLst/>
          </a:prstGeom>
          <a:noFill/>
          <a:ln w="9525">
            <a:noFill/>
            <a:miter lim="800000"/>
            <a:headEnd/>
            <a:tailEnd/>
          </a:ln>
        </p:spPr>
        <p:txBody>
          <a:bodyPr/>
          <a:lstStyle/>
          <a:p>
            <a:pPr algn="ctr" eaLnBrk="1" hangingPunct="1"/>
            <a:endParaRPr lang="en-US" altLang="en-US"/>
          </a:p>
        </p:txBody>
      </p:sp>
      <p:sp>
        <p:nvSpPr>
          <p:cNvPr id="25604" name="AutoShape 14" descr="fisherman"/>
          <p:cNvSpPr>
            <a:spLocks noChangeAspect="1" noChangeArrowheads="1"/>
          </p:cNvSpPr>
          <p:nvPr/>
        </p:nvSpPr>
        <p:spPr bwMode="auto">
          <a:xfrm>
            <a:off x="3619500" y="2057400"/>
            <a:ext cx="1905000" cy="2743200"/>
          </a:xfrm>
          <a:prstGeom prst="rect">
            <a:avLst/>
          </a:prstGeom>
          <a:noFill/>
          <a:ln w="9525">
            <a:noFill/>
            <a:miter lim="800000"/>
            <a:headEnd/>
            <a:tailEnd/>
          </a:ln>
        </p:spPr>
        <p:txBody>
          <a:bodyPr/>
          <a:lstStyle/>
          <a:p>
            <a:pPr algn="ctr" eaLnBrk="1" hangingPunct="1"/>
            <a:endParaRPr lang="en-US" altLang="en-US"/>
          </a:p>
        </p:txBody>
      </p:sp>
      <p:pic>
        <p:nvPicPr>
          <p:cNvPr id="25605" name="Picture 19" descr="tort-hare"/>
          <p:cNvPicPr>
            <a:picLocks noChangeAspect="1" noChangeArrowheads="1"/>
          </p:cNvPicPr>
          <p:nvPr/>
        </p:nvPicPr>
        <p:blipFill>
          <a:blip r:embed="rId3" cstate="print"/>
          <a:srcRect/>
          <a:stretch>
            <a:fillRect/>
          </a:stretch>
        </p:blipFill>
        <p:spPr bwMode="auto">
          <a:xfrm>
            <a:off x="4495800" y="1476375"/>
            <a:ext cx="4114800" cy="3594100"/>
          </a:xfrm>
          <a:prstGeom prst="rect">
            <a:avLst/>
          </a:prstGeom>
          <a:noFill/>
          <a:ln w="9525">
            <a:noFill/>
            <a:miter lim="800000"/>
            <a:headEnd/>
            <a:tailEnd/>
          </a:ln>
        </p:spPr>
      </p:pic>
      <p:sp>
        <p:nvSpPr>
          <p:cNvPr id="25606" name="Rectangle 20"/>
          <p:cNvSpPr>
            <a:spLocks noChangeArrowheads="1"/>
          </p:cNvSpPr>
          <p:nvPr/>
        </p:nvSpPr>
        <p:spPr bwMode="auto">
          <a:xfrm>
            <a:off x="2590800" y="0"/>
            <a:ext cx="3733800" cy="1200150"/>
          </a:xfrm>
          <a:prstGeom prst="rect">
            <a:avLst/>
          </a:prstGeom>
          <a:noFill/>
          <a:ln w="9525" algn="ctr">
            <a:noFill/>
            <a:miter lim="800000"/>
            <a:headEnd/>
            <a:tailEnd/>
          </a:ln>
        </p:spPr>
        <p:txBody>
          <a:bodyPr>
            <a:spAutoFit/>
          </a:bodyPr>
          <a:lstStyle/>
          <a:p>
            <a:pPr algn="ctr" eaLnBrk="1" hangingPunct="1">
              <a:spcBef>
                <a:spcPct val="50000"/>
              </a:spcBef>
            </a:pPr>
            <a:r>
              <a:rPr lang="en-US" altLang="en-US" sz="7200" b="1" u="sng">
                <a:solidFill>
                  <a:srgbClr val="993366"/>
                </a:solidFill>
                <a:latin typeface="Berlin Sans FB Demi" pitchFamily="34" charset="0"/>
              </a:rPr>
              <a:t>Fable</a:t>
            </a:r>
          </a:p>
        </p:txBody>
      </p:sp>
      <p:pic>
        <p:nvPicPr>
          <p:cNvPr id="25607" name="Picture 2" descr="Aesop fables book cover"/>
          <p:cNvPicPr>
            <a:picLocks noChangeAspect="1" noChangeArrowheads="1"/>
          </p:cNvPicPr>
          <p:nvPr/>
        </p:nvPicPr>
        <p:blipFill>
          <a:blip r:embed="rId4" cstate="print"/>
          <a:srcRect/>
          <a:stretch>
            <a:fillRect/>
          </a:stretch>
        </p:blipFill>
        <p:spPr bwMode="auto">
          <a:xfrm>
            <a:off x="7162800" y="4419600"/>
            <a:ext cx="1676400" cy="2200275"/>
          </a:xfrm>
          <a:prstGeom prst="rect">
            <a:avLst/>
          </a:prstGeom>
          <a:noFill/>
          <a:ln w="9525">
            <a:noFill/>
            <a:miter lim="800000"/>
            <a:headEnd/>
            <a:tailEnd/>
          </a:ln>
        </p:spPr>
      </p:pic>
      <p:sp>
        <p:nvSpPr>
          <p:cNvPr id="25608" name="Footer Placeholder 10"/>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altLang="en-US" smtClean="0">
                <a:solidFill>
                  <a:schemeClr val="tx1"/>
                </a:solidFill>
              </a:rPr>
              <a:t>Walsh Publishing Co. 2009</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26">
                                            <p:txEl>
                                              <p:pRg st="0" end="0"/>
                                            </p:txEl>
                                          </p:spTgt>
                                        </p:tgtEl>
                                        <p:attrNameLst>
                                          <p:attrName>style.visibility</p:attrName>
                                        </p:attrNameLst>
                                      </p:cBhvr>
                                      <p:to>
                                        <p:strVal val="visible"/>
                                      </p:to>
                                    </p:set>
                                    <p:anim calcmode="lin" valueType="num">
                                      <p:cBhvr additive="base">
                                        <p:cTn id="7" dur="500" fill="hold"/>
                                        <p:tgtEl>
                                          <p:spTgt spid="92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676400"/>
          </a:xfrm>
        </p:spPr>
        <p:txBody>
          <a:bodyPr/>
          <a:lstStyle/>
          <a:p>
            <a:pPr eaLnBrk="1" hangingPunct="1"/>
            <a:r>
              <a:rPr lang="en-US" altLang="en-US" sz="7200" u="sng" smtClean="0">
                <a:solidFill>
                  <a:srgbClr val="993366"/>
                </a:solidFill>
                <a:latin typeface="Berlin Sans FB Demi" pitchFamily="34" charset="0"/>
              </a:rPr>
              <a:t>Folk Tale</a:t>
            </a:r>
          </a:p>
        </p:txBody>
      </p:sp>
      <p:sp>
        <p:nvSpPr>
          <p:cNvPr id="10243" name="Rectangle 3"/>
          <p:cNvSpPr>
            <a:spLocks noGrp="1" noChangeArrowheads="1"/>
          </p:cNvSpPr>
          <p:nvPr>
            <p:ph type="body" idx="1"/>
          </p:nvPr>
        </p:nvSpPr>
        <p:spPr>
          <a:xfrm>
            <a:off x="228600" y="1752600"/>
            <a:ext cx="5181600" cy="4495800"/>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dirty="0" smtClean="0">
                <a:latin typeface="Comic Sans MS" pitchFamily="66" charset="0"/>
              </a:rPr>
              <a:t>Story told generation to generation, usually by word of mouth.</a:t>
            </a:r>
          </a:p>
          <a:p>
            <a:pPr eaLnBrk="1" fontAlgn="auto" hangingPunct="1">
              <a:spcAft>
                <a:spcPts val="0"/>
              </a:spcAft>
              <a:buFont typeface="Arial" panose="020B0604020202020204" pitchFamily="34" charset="0"/>
              <a:buChar char="•"/>
              <a:defRPr/>
            </a:pPr>
            <a:r>
              <a:rPr lang="en-US" dirty="0" smtClean="0">
                <a:latin typeface="Comic Sans MS" pitchFamily="66" charset="0"/>
              </a:rPr>
              <a:t>Sometimes different versions in different cultures</a:t>
            </a:r>
          </a:p>
          <a:p>
            <a:pPr eaLnBrk="1" fontAlgn="auto" hangingPunct="1">
              <a:spcAft>
                <a:spcPts val="0"/>
              </a:spcAft>
              <a:buFont typeface="Arial" panose="020B0604020202020204" pitchFamily="34" charset="0"/>
              <a:buChar char="•"/>
              <a:defRPr/>
            </a:pPr>
            <a:r>
              <a:rPr lang="en-US" dirty="0" smtClean="0">
                <a:latin typeface="Comic Sans MS" pitchFamily="66" charset="0"/>
              </a:rPr>
              <a:t>Original storyteller is unknown</a:t>
            </a:r>
          </a:p>
          <a:p>
            <a:pPr eaLnBrk="1" fontAlgn="auto" hangingPunct="1">
              <a:spcAft>
                <a:spcPts val="0"/>
              </a:spcAft>
              <a:buFont typeface="Arial" panose="020B0604020202020204" pitchFamily="34" charset="0"/>
              <a:buChar char="•"/>
              <a:defRPr/>
            </a:pPr>
            <a:r>
              <a:rPr lang="en-US" dirty="0" smtClean="0">
                <a:latin typeface="Comic Sans MS" pitchFamily="66" charset="0"/>
              </a:rPr>
              <a:t>Can involve animals, wishes, magic, trickery and often the number 3</a:t>
            </a:r>
          </a:p>
        </p:txBody>
      </p:sp>
      <p:pic>
        <p:nvPicPr>
          <p:cNvPr id="27652" name="Picture 2" descr="http://www.dreambox.com/blog/wp-content/uploads/2008/10/one_grain_of_rice.jpg"/>
          <p:cNvPicPr>
            <a:picLocks noChangeAspect="1" noChangeArrowheads="1"/>
          </p:cNvPicPr>
          <p:nvPr/>
        </p:nvPicPr>
        <p:blipFill>
          <a:blip r:embed="rId3" cstate="print"/>
          <a:srcRect/>
          <a:stretch>
            <a:fillRect/>
          </a:stretch>
        </p:blipFill>
        <p:spPr bwMode="auto">
          <a:xfrm>
            <a:off x="7162800" y="609600"/>
            <a:ext cx="1801813" cy="2286000"/>
          </a:xfrm>
          <a:prstGeom prst="rect">
            <a:avLst/>
          </a:prstGeom>
          <a:noFill/>
          <a:ln w="9525">
            <a:noFill/>
            <a:miter lim="800000"/>
            <a:headEnd/>
            <a:tailEnd/>
          </a:ln>
        </p:spPr>
      </p:pic>
      <p:pic>
        <p:nvPicPr>
          <p:cNvPr id="27653" name="Picture 4" descr="http://contentcafe.btol.com/Jacket/Jacket.aspx?SysID=buymusic&amp;CustID=bt0109&amp;Key=%200140505288&amp;Type=L&amp;Return=1"/>
          <p:cNvPicPr>
            <a:picLocks noChangeAspect="1" noChangeArrowheads="1"/>
          </p:cNvPicPr>
          <p:nvPr/>
        </p:nvPicPr>
        <p:blipFill>
          <a:blip r:embed="rId4" cstate="print"/>
          <a:srcRect/>
          <a:stretch>
            <a:fillRect/>
          </a:stretch>
        </p:blipFill>
        <p:spPr bwMode="auto">
          <a:xfrm>
            <a:off x="7239000" y="3429000"/>
            <a:ext cx="1676400" cy="2179638"/>
          </a:xfrm>
          <a:prstGeom prst="rect">
            <a:avLst/>
          </a:prstGeom>
          <a:noFill/>
          <a:ln w="9525">
            <a:noFill/>
            <a:miter lim="800000"/>
            <a:headEnd/>
            <a:tailEnd/>
          </a:ln>
        </p:spPr>
      </p:pic>
      <p:pic>
        <p:nvPicPr>
          <p:cNvPr id="27654" name="Picture 6" descr="http://www.afsnet.org/sections/education/Spring2006/NavGraphics/Graphics/FlyingCanoe.jpg"/>
          <p:cNvPicPr>
            <a:picLocks noChangeAspect="1" noChangeArrowheads="1"/>
          </p:cNvPicPr>
          <p:nvPr/>
        </p:nvPicPr>
        <p:blipFill>
          <a:blip r:embed="rId5" cstate="print"/>
          <a:srcRect/>
          <a:stretch>
            <a:fillRect/>
          </a:stretch>
        </p:blipFill>
        <p:spPr bwMode="auto">
          <a:xfrm>
            <a:off x="5257800" y="1524000"/>
            <a:ext cx="1547813" cy="2005013"/>
          </a:xfrm>
          <a:prstGeom prst="rect">
            <a:avLst/>
          </a:prstGeom>
          <a:noFill/>
          <a:ln w="9525">
            <a:noFill/>
            <a:miter lim="800000"/>
            <a:headEnd/>
            <a:tailEnd/>
          </a:ln>
        </p:spPr>
      </p:pic>
      <p:pic>
        <p:nvPicPr>
          <p:cNvPr id="27655" name="Picture 8" descr="http://www.mrsmcgowan.com/projects/turnip/cover.jpg"/>
          <p:cNvPicPr>
            <a:picLocks noChangeAspect="1" noChangeArrowheads="1"/>
          </p:cNvPicPr>
          <p:nvPr/>
        </p:nvPicPr>
        <p:blipFill>
          <a:blip r:embed="rId6" cstate="print"/>
          <a:srcRect/>
          <a:stretch>
            <a:fillRect/>
          </a:stretch>
        </p:blipFill>
        <p:spPr bwMode="auto">
          <a:xfrm>
            <a:off x="5029200" y="3962400"/>
            <a:ext cx="1981200" cy="1981200"/>
          </a:xfrm>
          <a:prstGeom prst="rect">
            <a:avLst/>
          </a:prstGeom>
          <a:noFill/>
          <a:ln w="9525">
            <a:noFill/>
            <a:miter lim="800000"/>
            <a:headEnd/>
            <a:tailEnd/>
          </a:ln>
        </p:spPr>
      </p:pic>
      <p:sp>
        <p:nvSpPr>
          <p:cNvPr id="27656" name="Footer Placeholder 8"/>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altLang="en-US" smtClean="0">
                <a:solidFill>
                  <a:schemeClr val="tx1"/>
                </a:solidFill>
              </a:rPr>
              <a:t>Walsh Publishing Co. 2009</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heel(4)">
                                      <p:cBhvr>
                                        <p:cTn id="7" dur="20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heel(4)">
                                      <p:cBhvr>
                                        <p:cTn id="12" dur="2000"/>
                                        <p:tgtEl>
                                          <p:spTgt spid="10243">
                                            <p:txEl>
                                              <p:pRg st="1" end="1"/>
                                            </p:txEl>
                                          </p:spTgt>
                                        </p:tgtEl>
                                      </p:cBhvr>
                                    </p:animEffect>
                                  </p:childTnLst>
                                </p:cTn>
                              </p:par>
                            </p:childTnLst>
                          </p:cTn>
                        </p:par>
                        <p:par>
                          <p:cTn id="13" fill="hold" nodeType="afterGroup">
                            <p:stCondLst>
                              <p:cond delay="2000"/>
                            </p:stCondLst>
                            <p:childTnLst>
                              <p:par>
                                <p:cTn id="14" presetID="21" presetClass="entr" presetSubtype="4" fill="hold" nodeType="afterEffect">
                                  <p:stCondLst>
                                    <p:cond delay="0"/>
                                  </p:stCondLst>
                                  <p:childTnLst>
                                    <p:set>
                                      <p:cBhvr>
                                        <p:cTn id="15" dur="1" fill="hold">
                                          <p:stCondLst>
                                            <p:cond delay="0"/>
                                          </p:stCondLst>
                                        </p:cTn>
                                        <p:tgtEl>
                                          <p:spTgt spid="10243">
                                            <p:txEl>
                                              <p:pRg st="2" end="2"/>
                                            </p:txEl>
                                          </p:spTgt>
                                        </p:tgtEl>
                                        <p:attrNameLst>
                                          <p:attrName>style.visibility</p:attrName>
                                        </p:attrNameLst>
                                      </p:cBhvr>
                                      <p:to>
                                        <p:strVal val="visible"/>
                                      </p:to>
                                    </p:set>
                                    <p:animEffect transition="in" filter="wheel(4)">
                                      <p:cBhvr>
                                        <p:cTn id="16" dur="2000"/>
                                        <p:tgtEl>
                                          <p:spTgt spid="10243">
                                            <p:txEl>
                                              <p:pRg st="2" end="2"/>
                                            </p:txEl>
                                          </p:spTgt>
                                        </p:tgtEl>
                                      </p:cBhvr>
                                    </p:animEffect>
                                  </p:childTnLst>
                                </p:cTn>
                              </p:par>
                            </p:childTnLst>
                          </p:cTn>
                        </p:par>
                        <p:par>
                          <p:cTn id="17" fill="hold" nodeType="afterGroup">
                            <p:stCondLst>
                              <p:cond delay="4000"/>
                            </p:stCondLst>
                            <p:childTnLst>
                              <p:par>
                                <p:cTn id="18" presetID="21" presetClass="entr" presetSubtype="4" fill="hold" nodeType="afterEffect">
                                  <p:stCondLst>
                                    <p:cond delay="0"/>
                                  </p:stCondLst>
                                  <p:childTnLst>
                                    <p:set>
                                      <p:cBhvr>
                                        <p:cTn id="19" dur="1" fill="hold">
                                          <p:stCondLst>
                                            <p:cond delay="0"/>
                                          </p:stCondLst>
                                        </p:cTn>
                                        <p:tgtEl>
                                          <p:spTgt spid="10243">
                                            <p:txEl>
                                              <p:pRg st="3" end="3"/>
                                            </p:txEl>
                                          </p:spTgt>
                                        </p:tgtEl>
                                        <p:attrNameLst>
                                          <p:attrName>style.visibility</p:attrName>
                                        </p:attrNameLst>
                                      </p:cBhvr>
                                      <p:to>
                                        <p:strVal val="visible"/>
                                      </p:to>
                                    </p:set>
                                    <p:animEffect transition="in" filter="wheel(4)">
                                      <p:cBhvr>
                                        <p:cTn id="20" dur="20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8229600" cy="1143000"/>
          </a:xfrm>
          <a:effectLst>
            <a:outerShdw dist="35921" dir="2700000" algn="ctr" rotWithShape="0">
              <a:schemeClr val="bg2"/>
            </a:outerShdw>
          </a:effectLst>
        </p:spPr>
        <p:txBody>
          <a:bodyPr rtlCol="0">
            <a:normAutofit fontScale="90000"/>
          </a:bodyPr>
          <a:lstStyle/>
          <a:p>
            <a:pPr eaLnBrk="1" fontAlgn="auto" hangingPunct="1">
              <a:spcAft>
                <a:spcPts val="0"/>
              </a:spcAft>
              <a:defRPr/>
            </a:pPr>
            <a:r>
              <a:rPr lang="en-US" sz="7200" u="sng" dirty="0" smtClean="0">
                <a:solidFill>
                  <a:srgbClr val="993366"/>
                </a:solidFill>
                <a:latin typeface="Berlin Sans FB Demi" pitchFamily="34" charset="0"/>
              </a:rPr>
              <a:t>Myths</a:t>
            </a:r>
          </a:p>
        </p:txBody>
      </p:sp>
      <p:graphicFrame>
        <p:nvGraphicFramePr>
          <p:cNvPr id="29699" name="Rectangle 2"/>
          <p:cNvGraphicFramePr>
            <a:graphicFrameLocks/>
          </p:cNvGraphicFramePr>
          <p:nvPr>
            <p:ph sz="quarter" idx="2"/>
          </p:nvPr>
        </p:nvGraphicFramePr>
        <p:xfrm>
          <a:off x="5181600" y="1905000"/>
          <a:ext cx="2971800" cy="1981200"/>
        </p:xfrm>
        <a:graphic>
          <a:graphicData uri="http://schemas.openxmlformats.org/presentationml/2006/ole">
            <p:oleObj spid="_x0000_s29699" name="Image File" r:id="rId4" imgW="0" imgH="0" progId="JascPaintShopPhotoAlbumImage">
              <p:embed/>
            </p:oleObj>
          </a:graphicData>
        </a:graphic>
      </p:graphicFrame>
      <p:graphicFrame>
        <p:nvGraphicFramePr>
          <p:cNvPr id="29700" name="Rectangle 3"/>
          <p:cNvGraphicFramePr>
            <a:graphicFrameLocks/>
          </p:cNvGraphicFramePr>
          <p:nvPr>
            <p:ph sz="quarter" idx="3"/>
          </p:nvPr>
        </p:nvGraphicFramePr>
        <p:xfrm>
          <a:off x="5181600" y="4038600"/>
          <a:ext cx="2971800" cy="1981200"/>
        </p:xfrm>
        <a:graphic>
          <a:graphicData uri="http://schemas.openxmlformats.org/presentationml/2006/ole">
            <p:oleObj spid="_x0000_s29700" name="Image File" r:id="rId5" imgW="0" imgH="0" progId="JascPaintShopPhotoAlbumImage">
              <p:embed/>
            </p:oleObj>
          </a:graphicData>
        </a:graphic>
      </p:graphicFrame>
      <p:graphicFrame>
        <p:nvGraphicFramePr>
          <p:cNvPr id="29701" name="Rectangle 4"/>
          <p:cNvGraphicFramePr>
            <a:graphicFrameLocks/>
          </p:cNvGraphicFramePr>
          <p:nvPr/>
        </p:nvGraphicFramePr>
        <p:xfrm>
          <a:off x="1524000" y="1397000"/>
          <a:ext cx="6096000" cy="4064000"/>
        </p:xfrm>
        <a:graphic>
          <a:graphicData uri="http://schemas.openxmlformats.org/presentationml/2006/ole">
            <p:oleObj spid="_x0000_s29701" name="Image File" r:id="rId6" imgW="0" imgH="0" progId="JascPaintShopPhotoAlbumImage">
              <p:embed/>
            </p:oleObj>
          </a:graphicData>
        </a:graphic>
      </p:graphicFrame>
      <p:graphicFrame>
        <p:nvGraphicFramePr>
          <p:cNvPr id="29702" name="Rectangle 5"/>
          <p:cNvGraphicFramePr>
            <a:graphicFrameLocks/>
          </p:cNvGraphicFramePr>
          <p:nvPr/>
        </p:nvGraphicFramePr>
        <p:xfrm>
          <a:off x="1524000" y="1397000"/>
          <a:ext cx="6096000" cy="4064000"/>
        </p:xfrm>
        <a:graphic>
          <a:graphicData uri="http://schemas.openxmlformats.org/presentationml/2006/ole">
            <p:oleObj spid="_x0000_s29702" name="Image File" r:id="rId7" imgW="0" imgH="0" progId="JascPaintShopPhotoAlbumImage">
              <p:embed/>
            </p:oleObj>
          </a:graphicData>
        </a:graphic>
      </p:graphicFrame>
      <p:graphicFrame>
        <p:nvGraphicFramePr>
          <p:cNvPr id="29703" name="Rectangle 6"/>
          <p:cNvGraphicFramePr>
            <a:graphicFrameLocks/>
          </p:cNvGraphicFramePr>
          <p:nvPr/>
        </p:nvGraphicFramePr>
        <p:xfrm>
          <a:off x="1524000" y="1397000"/>
          <a:ext cx="6096000" cy="4064000"/>
        </p:xfrm>
        <a:graphic>
          <a:graphicData uri="http://schemas.openxmlformats.org/presentationml/2006/ole">
            <p:oleObj spid="_x0000_s29703" name="Image File" r:id="rId8" imgW="0" imgH="0" progId="JascPaintShopPhotoAlbumImage">
              <p:embed/>
            </p:oleObj>
          </a:graphicData>
        </a:graphic>
      </p:graphicFrame>
      <p:graphicFrame>
        <p:nvGraphicFramePr>
          <p:cNvPr id="29704" name="Rectangle 7"/>
          <p:cNvGraphicFramePr>
            <a:graphicFrameLocks/>
          </p:cNvGraphicFramePr>
          <p:nvPr/>
        </p:nvGraphicFramePr>
        <p:xfrm>
          <a:off x="1524000" y="1397000"/>
          <a:ext cx="6096000" cy="4064000"/>
        </p:xfrm>
        <a:graphic>
          <a:graphicData uri="http://schemas.openxmlformats.org/presentationml/2006/ole">
            <p:oleObj spid="_x0000_s29704" name="Image File" r:id="rId9" imgW="0" imgH="0" progId="JascPaintShopPhotoAlbumImage">
              <p:embed/>
            </p:oleObj>
          </a:graphicData>
        </a:graphic>
      </p:graphicFrame>
      <p:sp>
        <p:nvSpPr>
          <p:cNvPr id="29705" name="Text Placeholder 11"/>
          <p:cNvSpPr>
            <a:spLocks noGrp="1"/>
          </p:cNvSpPr>
          <p:nvPr>
            <p:ph type="body" sz="half" idx="1"/>
          </p:nvPr>
        </p:nvSpPr>
        <p:spPr>
          <a:xfrm>
            <a:off x="3886200" y="1600200"/>
            <a:ext cx="4876800" cy="4524375"/>
          </a:xfrm>
        </p:spPr>
        <p:txBody>
          <a:bodyPr>
            <a:spAutoFit/>
          </a:bodyPr>
          <a:lstStyle/>
          <a:p>
            <a:pPr eaLnBrk="1" hangingPunct="1"/>
            <a:r>
              <a:rPr lang="en-US" altLang="en-US" sz="2400" smtClean="0"/>
              <a:t>Myths are early people’s way to explain the universe.</a:t>
            </a:r>
          </a:p>
          <a:p>
            <a:pPr eaLnBrk="1" hangingPunct="1"/>
            <a:r>
              <a:rPr lang="en-US" altLang="en-US" sz="2400" smtClean="0"/>
              <a:t> Many gods and goddesses are present in myths</a:t>
            </a:r>
          </a:p>
          <a:p>
            <a:pPr eaLnBrk="1" hangingPunct="1"/>
            <a:r>
              <a:rPr lang="en-US" altLang="en-US" sz="2400" smtClean="0"/>
              <a:t>The gods, goddesses, and heroes are super human in nature.</a:t>
            </a:r>
          </a:p>
          <a:p>
            <a:pPr eaLnBrk="1" hangingPunct="1"/>
            <a:r>
              <a:rPr lang="en-US" altLang="en-US" sz="2400" smtClean="0"/>
              <a:t>Human emotions are experienced by the gods.</a:t>
            </a:r>
          </a:p>
          <a:p>
            <a:pPr eaLnBrk="1" hangingPunct="1"/>
            <a:r>
              <a:rPr lang="en-US" altLang="en-US" sz="2400" smtClean="0"/>
              <a:t>Magic is often present in myths. </a:t>
            </a:r>
          </a:p>
          <a:p>
            <a:pPr eaLnBrk="1" hangingPunct="1"/>
            <a:r>
              <a:rPr lang="en-US" altLang="en-US" sz="2400" smtClean="0"/>
              <a:t>Gods sometimes appear in disguised form</a:t>
            </a:r>
          </a:p>
        </p:txBody>
      </p:sp>
      <p:pic>
        <p:nvPicPr>
          <p:cNvPr id="29706" name="Picture 9" descr="http://rgr-static1.tangentlabs.co.uk/media/9780440406945/daulaires-book-of-greek-myths.jpg"/>
          <p:cNvPicPr>
            <a:picLocks noChangeAspect="1" noChangeArrowheads="1"/>
          </p:cNvPicPr>
          <p:nvPr/>
        </p:nvPicPr>
        <p:blipFill>
          <a:blip r:embed="rId10" cstate="print"/>
          <a:srcRect/>
          <a:stretch>
            <a:fillRect/>
          </a:stretch>
        </p:blipFill>
        <p:spPr bwMode="auto">
          <a:xfrm>
            <a:off x="381000" y="914400"/>
            <a:ext cx="2714625" cy="3810000"/>
          </a:xfrm>
          <a:prstGeom prst="rect">
            <a:avLst/>
          </a:prstGeom>
          <a:noFill/>
          <a:ln w="9525">
            <a:noFill/>
            <a:miter lim="800000"/>
            <a:headEnd/>
            <a:tailEnd/>
          </a:ln>
        </p:spPr>
      </p:pic>
      <p:pic>
        <p:nvPicPr>
          <p:cNvPr id="29707" name="Picture 11" descr="http://disney-clipart.com/Hercules/characters/Hercules-Pegasus.jpg"/>
          <p:cNvPicPr>
            <a:picLocks noChangeAspect="1" noChangeArrowheads="1"/>
          </p:cNvPicPr>
          <p:nvPr/>
        </p:nvPicPr>
        <p:blipFill>
          <a:blip r:embed="rId11" cstate="print"/>
          <a:srcRect/>
          <a:stretch>
            <a:fillRect/>
          </a:stretch>
        </p:blipFill>
        <p:spPr bwMode="auto">
          <a:xfrm>
            <a:off x="1219200" y="4038600"/>
            <a:ext cx="2362200" cy="2481263"/>
          </a:xfrm>
          <a:prstGeom prst="rect">
            <a:avLst/>
          </a:prstGeom>
          <a:noFill/>
          <a:ln w="9525">
            <a:noFill/>
            <a:miter lim="800000"/>
            <a:headEnd/>
            <a:tailEnd/>
          </a:ln>
        </p:spPr>
      </p:pic>
      <p:sp>
        <p:nvSpPr>
          <p:cNvPr id="29708" name="Footer Placeholder 1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altLang="en-US" smtClean="0">
                <a:solidFill>
                  <a:schemeClr val="tx1"/>
                </a:solidFill>
              </a:rPr>
              <a:t>Walsh Publishing Co. 2009</a:t>
            </a:r>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8229600" cy="1143000"/>
          </a:xfrm>
          <a:effectLst>
            <a:outerShdw dist="35921" dir="2700000" algn="ctr" rotWithShape="0">
              <a:schemeClr val="bg2"/>
            </a:outerShdw>
          </a:effectLst>
        </p:spPr>
        <p:txBody>
          <a:bodyPr rtlCol="0">
            <a:normAutofit fontScale="90000"/>
          </a:bodyPr>
          <a:lstStyle/>
          <a:p>
            <a:pPr eaLnBrk="1" fontAlgn="auto" hangingPunct="1">
              <a:spcAft>
                <a:spcPts val="0"/>
              </a:spcAft>
              <a:defRPr/>
            </a:pPr>
            <a:r>
              <a:rPr lang="en-US" sz="7200" u="sng" dirty="0" smtClean="0">
                <a:solidFill>
                  <a:srgbClr val="993366"/>
                </a:solidFill>
                <a:latin typeface="Berlin Sans FB Demi" pitchFamily="34" charset="0"/>
              </a:rPr>
              <a:t>Legend</a:t>
            </a:r>
          </a:p>
        </p:txBody>
      </p:sp>
      <p:graphicFrame>
        <p:nvGraphicFramePr>
          <p:cNvPr id="31747" name="Rectangle 2"/>
          <p:cNvGraphicFramePr>
            <a:graphicFrameLocks/>
          </p:cNvGraphicFramePr>
          <p:nvPr>
            <p:ph sz="quarter" idx="2"/>
          </p:nvPr>
        </p:nvGraphicFramePr>
        <p:xfrm>
          <a:off x="5181600" y="1905000"/>
          <a:ext cx="2971800" cy="1981200"/>
        </p:xfrm>
        <a:graphic>
          <a:graphicData uri="http://schemas.openxmlformats.org/presentationml/2006/ole">
            <p:oleObj spid="_x0000_s31747" name="Image File" r:id="rId4" imgW="0" imgH="0" progId="JascPaintShopPhotoAlbumImage">
              <p:embed/>
            </p:oleObj>
          </a:graphicData>
        </a:graphic>
      </p:graphicFrame>
      <p:graphicFrame>
        <p:nvGraphicFramePr>
          <p:cNvPr id="31748" name="Rectangle 3"/>
          <p:cNvGraphicFramePr>
            <a:graphicFrameLocks/>
          </p:cNvGraphicFramePr>
          <p:nvPr>
            <p:ph sz="quarter" idx="3"/>
          </p:nvPr>
        </p:nvGraphicFramePr>
        <p:xfrm>
          <a:off x="5181600" y="4038600"/>
          <a:ext cx="2971800" cy="1981200"/>
        </p:xfrm>
        <a:graphic>
          <a:graphicData uri="http://schemas.openxmlformats.org/presentationml/2006/ole">
            <p:oleObj spid="_x0000_s31748" name="Image File" r:id="rId5" imgW="0" imgH="0" progId="JascPaintShopPhotoAlbumImage">
              <p:embed/>
            </p:oleObj>
          </a:graphicData>
        </a:graphic>
      </p:graphicFrame>
      <p:graphicFrame>
        <p:nvGraphicFramePr>
          <p:cNvPr id="31749" name="Rectangle 4"/>
          <p:cNvGraphicFramePr>
            <a:graphicFrameLocks/>
          </p:cNvGraphicFramePr>
          <p:nvPr/>
        </p:nvGraphicFramePr>
        <p:xfrm>
          <a:off x="1524000" y="1397000"/>
          <a:ext cx="6096000" cy="4064000"/>
        </p:xfrm>
        <a:graphic>
          <a:graphicData uri="http://schemas.openxmlformats.org/presentationml/2006/ole">
            <p:oleObj spid="_x0000_s31749" name="Image File" r:id="rId6" imgW="0" imgH="0" progId="JascPaintShopPhotoAlbumImage">
              <p:embed/>
            </p:oleObj>
          </a:graphicData>
        </a:graphic>
      </p:graphicFrame>
      <p:graphicFrame>
        <p:nvGraphicFramePr>
          <p:cNvPr id="31750" name="Rectangle 5"/>
          <p:cNvGraphicFramePr>
            <a:graphicFrameLocks/>
          </p:cNvGraphicFramePr>
          <p:nvPr/>
        </p:nvGraphicFramePr>
        <p:xfrm>
          <a:off x="1524000" y="1397000"/>
          <a:ext cx="6096000" cy="4064000"/>
        </p:xfrm>
        <a:graphic>
          <a:graphicData uri="http://schemas.openxmlformats.org/presentationml/2006/ole">
            <p:oleObj spid="_x0000_s31750" name="Image File" r:id="rId7" imgW="0" imgH="0" progId="JascPaintShopPhotoAlbumImage">
              <p:embed/>
            </p:oleObj>
          </a:graphicData>
        </a:graphic>
      </p:graphicFrame>
      <p:graphicFrame>
        <p:nvGraphicFramePr>
          <p:cNvPr id="31751" name="Rectangle 6"/>
          <p:cNvGraphicFramePr>
            <a:graphicFrameLocks/>
          </p:cNvGraphicFramePr>
          <p:nvPr/>
        </p:nvGraphicFramePr>
        <p:xfrm>
          <a:off x="1524000" y="1397000"/>
          <a:ext cx="6096000" cy="4064000"/>
        </p:xfrm>
        <a:graphic>
          <a:graphicData uri="http://schemas.openxmlformats.org/presentationml/2006/ole">
            <p:oleObj spid="_x0000_s31751" name="Image File" r:id="rId8" imgW="0" imgH="0" progId="JascPaintShopPhotoAlbumImage">
              <p:embed/>
            </p:oleObj>
          </a:graphicData>
        </a:graphic>
      </p:graphicFrame>
      <p:graphicFrame>
        <p:nvGraphicFramePr>
          <p:cNvPr id="31752" name="Rectangle 7"/>
          <p:cNvGraphicFramePr>
            <a:graphicFrameLocks/>
          </p:cNvGraphicFramePr>
          <p:nvPr/>
        </p:nvGraphicFramePr>
        <p:xfrm>
          <a:off x="1524000" y="1397000"/>
          <a:ext cx="6096000" cy="4064000"/>
        </p:xfrm>
        <a:graphic>
          <a:graphicData uri="http://schemas.openxmlformats.org/presentationml/2006/ole">
            <p:oleObj spid="_x0000_s31752" name="Image File" r:id="rId9" imgW="0" imgH="0" progId="JascPaintShopPhotoAlbumImage">
              <p:embed/>
            </p:oleObj>
          </a:graphicData>
        </a:graphic>
      </p:graphicFrame>
      <p:sp>
        <p:nvSpPr>
          <p:cNvPr id="31753" name="Text Placeholder 11"/>
          <p:cNvSpPr>
            <a:spLocks noGrp="1"/>
          </p:cNvSpPr>
          <p:nvPr>
            <p:ph type="body" sz="half" idx="1"/>
          </p:nvPr>
        </p:nvSpPr>
        <p:spPr>
          <a:xfrm>
            <a:off x="3886200" y="1600200"/>
            <a:ext cx="5029200" cy="4721225"/>
          </a:xfrm>
        </p:spPr>
        <p:txBody>
          <a:bodyPr>
            <a:spAutoFit/>
          </a:bodyPr>
          <a:lstStyle/>
          <a:p>
            <a:pPr eaLnBrk="1" hangingPunct="1"/>
            <a:r>
              <a:rPr lang="en-CA" altLang="en-US" sz="2000" smtClean="0"/>
              <a:t>A story, handed down from the past that  people tell as a “true story” but sometimes the details are difficult to confirm.</a:t>
            </a:r>
          </a:p>
          <a:p>
            <a:pPr eaLnBrk="1" hangingPunct="1"/>
            <a:r>
              <a:rPr lang="en-CA" altLang="en-US" sz="2000" smtClean="0"/>
              <a:t>The person telling the story usually does not claim to be an eyewitness to the events, but “heard” it from someone who knows someone who heard it from someone who was “really” there... </a:t>
            </a:r>
          </a:p>
          <a:p>
            <a:pPr eaLnBrk="1" hangingPunct="1"/>
            <a:r>
              <a:rPr lang="en-CA" altLang="en-US" sz="2000" smtClean="0"/>
              <a:t>Legends often contain a moral or a lesson and are told to uphold the values of the community. </a:t>
            </a:r>
          </a:p>
          <a:p>
            <a:pPr eaLnBrk="1" hangingPunct="1"/>
            <a:r>
              <a:rPr lang="en-CA" altLang="en-US" sz="2000" smtClean="0"/>
              <a:t>They often involve supernatural or religious elements</a:t>
            </a:r>
            <a:endParaRPr lang="en-US" altLang="en-US" sz="2000" smtClean="0"/>
          </a:p>
          <a:p>
            <a:pPr eaLnBrk="1" hangingPunct="1"/>
            <a:endParaRPr lang="en-US" altLang="en-US" sz="2400" smtClean="0"/>
          </a:p>
        </p:txBody>
      </p:sp>
      <p:pic>
        <p:nvPicPr>
          <p:cNvPr id="31754" name="Picture 9" descr="http://www.disneyshorts.org/homevideo/unitedstates/vhsgraphics/legendofsleepyhollow.jpg"/>
          <p:cNvPicPr>
            <a:picLocks noChangeAspect="1" noChangeArrowheads="1"/>
          </p:cNvPicPr>
          <p:nvPr/>
        </p:nvPicPr>
        <p:blipFill>
          <a:blip r:embed="rId10" cstate="print"/>
          <a:srcRect/>
          <a:stretch>
            <a:fillRect/>
          </a:stretch>
        </p:blipFill>
        <p:spPr bwMode="auto">
          <a:xfrm>
            <a:off x="381000" y="685800"/>
            <a:ext cx="2286000" cy="3810000"/>
          </a:xfrm>
          <a:prstGeom prst="rect">
            <a:avLst/>
          </a:prstGeom>
          <a:noFill/>
          <a:ln w="9525">
            <a:noFill/>
            <a:miter lim="800000"/>
            <a:headEnd/>
            <a:tailEnd/>
          </a:ln>
        </p:spPr>
      </p:pic>
      <p:pic>
        <p:nvPicPr>
          <p:cNvPr id="31755" name="Picture 11" descr="http://www.lifeinthefastlane.ca/wp-content/uploads/2008/02/urban_legend_1sfw.jpg"/>
          <p:cNvPicPr>
            <a:picLocks noChangeAspect="1" noChangeArrowheads="1"/>
          </p:cNvPicPr>
          <p:nvPr/>
        </p:nvPicPr>
        <p:blipFill>
          <a:blip r:embed="rId11" cstate="print"/>
          <a:srcRect/>
          <a:stretch>
            <a:fillRect/>
          </a:stretch>
        </p:blipFill>
        <p:spPr bwMode="auto">
          <a:xfrm>
            <a:off x="1828800" y="4800600"/>
            <a:ext cx="1828800" cy="1614488"/>
          </a:xfrm>
          <a:prstGeom prst="rect">
            <a:avLst/>
          </a:prstGeom>
          <a:noFill/>
          <a:ln w="9525">
            <a:noFill/>
            <a:miter lim="800000"/>
            <a:headEnd/>
            <a:tailEnd/>
          </a:ln>
        </p:spPr>
      </p:pic>
      <p:sp>
        <p:nvSpPr>
          <p:cNvPr id="31756" name="Footer Placeholder 1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altLang="en-US" smtClean="0">
                <a:solidFill>
                  <a:schemeClr val="tx1"/>
                </a:solidFill>
              </a:rPr>
              <a:t>Walsh Publishing Co. 2009</a:t>
            </a:r>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rtlCol="0">
            <a:noAutofit/>
          </a:bodyPr>
          <a:lstStyle/>
          <a:p>
            <a:pPr eaLnBrk="1" fontAlgn="auto" hangingPunct="1">
              <a:spcAft>
                <a:spcPts val="0"/>
              </a:spcAft>
              <a:defRPr/>
            </a:pPr>
            <a:r>
              <a:rPr lang="en-US" sz="8000" u="sng" dirty="0" smtClean="0">
                <a:solidFill>
                  <a:srgbClr val="993366"/>
                </a:solidFill>
                <a:effectLst>
                  <a:outerShdw blurRad="38100" dist="38100" dir="2700000" algn="tl">
                    <a:srgbClr val="FFFFFF"/>
                  </a:outerShdw>
                </a:effectLst>
                <a:latin typeface="Berlin Sans FB Demi" pitchFamily="34" charset="0"/>
              </a:rPr>
              <a:t>Tall Tale</a:t>
            </a:r>
          </a:p>
        </p:txBody>
      </p:sp>
      <p:sp>
        <p:nvSpPr>
          <p:cNvPr id="11267" name="Rectangle 3"/>
          <p:cNvSpPr>
            <a:spLocks noGrp="1" noChangeArrowheads="1"/>
          </p:cNvSpPr>
          <p:nvPr>
            <p:ph type="body" idx="1"/>
          </p:nvPr>
        </p:nvSpPr>
        <p:spPr>
          <a:xfrm>
            <a:off x="457200" y="1524000"/>
            <a:ext cx="5181600" cy="4876800"/>
          </a:xfrm>
        </p:spPr>
        <p:txBody>
          <a:bodyPr/>
          <a:lstStyle/>
          <a:p>
            <a:pPr eaLnBrk="1" hangingPunct="1">
              <a:lnSpc>
                <a:spcPct val="90000"/>
              </a:lnSpc>
            </a:pPr>
            <a:r>
              <a:rPr lang="en-US" altLang="en-US" sz="4800" smtClean="0">
                <a:solidFill>
                  <a:srgbClr val="FF3300"/>
                </a:solidFill>
                <a:latin typeface="Comic Sans MS" pitchFamily="66" charset="0"/>
              </a:rPr>
              <a:t>E</a:t>
            </a:r>
            <a:r>
              <a:rPr lang="en-US" altLang="en-US" sz="2400" smtClean="0">
                <a:solidFill>
                  <a:srgbClr val="FF3300"/>
                </a:solidFill>
                <a:latin typeface="Comic Sans MS" pitchFamily="66" charset="0"/>
              </a:rPr>
              <a:t>xtraordinary person</a:t>
            </a:r>
            <a:r>
              <a:rPr lang="en-US" altLang="en-US" sz="2400" smtClean="0">
                <a:latin typeface="Comic Sans MS" pitchFamily="66" charset="0"/>
              </a:rPr>
              <a:t>  - the main character is better at things than an ordinary person</a:t>
            </a:r>
          </a:p>
          <a:p>
            <a:pPr eaLnBrk="1" hangingPunct="1">
              <a:lnSpc>
                <a:spcPct val="90000"/>
              </a:lnSpc>
            </a:pPr>
            <a:endParaRPr lang="en-US" altLang="en-US" sz="1000" smtClean="0">
              <a:latin typeface="Comic Sans MS" pitchFamily="66" charset="0"/>
            </a:endParaRPr>
          </a:p>
          <a:p>
            <a:pPr eaLnBrk="1" hangingPunct="1">
              <a:lnSpc>
                <a:spcPct val="90000"/>
              </a:lnSpc>
            </a:pPr>
            <a:r>
              <a:rPr lang="en-US" altLang="en-US" sz="4800" smtClean="0">
                <a:solidFill>
                  <a:srgbClr val="FF3300"/>
                </a:solidFill>
                <a:latin typeface="Comic Sans MS" pitchFamily="66" charset="0"/>
              </a:rPr>
              <a:t>E</a:t>
            </a:r>
            <a:r>
              <a:rPr lang="en-US" altLang="en-US" sz="2400" smtClean="0">
                <a:solidFill>
                  <a:srgbClr val="FF3300"/>
                </a:solidFill>
                <a:latin typeface="Comic Sans MS" pitchFamily="66" charset="0"/>
              </a:rPr>
              <a:t>xaggeration </a:t>
            </a:r>
            <a:r>
              <a:rPr lang="en-US" altLang="en-US" sz="2400" smtClean="0">
                <a:latin typeface="Comic Sans MS" pitchFamily="66" charset="0"/>
              </a:rPr>
              <a:t>– makes something greater or bigger than it really could be</a:t>
            </a:r>
          </a:p>
          <a:p>
            <a:pPr eaLnBrk="1" hangingPunct="1">
              <a:lnSpc>
                <a:spcPct val="90000"/>
              </a:lnSpc>
            </a:pPr>
            <a:endParaRPr lang="en-US" altLang="en-US" sz="1000" smtClean="0">
              <a:latin typeface="Comic Sans MS" pitchFamily="66" charset="0"/>
            </a:endParaRPr>
          </a:p>
          <a:p>
            <a:pPr eaLnBrk="1" hangingPunct="1">
              <a:lnSpc>
                <a:spcPct val="90000"/>
              </a:lnSpc>
            </a:pPr>
            <a:r>
              <a:rPr lang="en-US" altLang="en-US" sz="4800" smtClean="0">
                <a:solidFill>
                  <a:srgbClr val="FF3300"/>
                </a:solidFill>
                <a:latin typeface="Comic Sans MS" pitchFamily="66" charset="0"/>
              </a:rPr>
              <a:t>E</a:t>
            </a:r>
            <a:r>
              <a:rPr lang="en-US" altLang="en-US" sz="2400" smtClean="0">
                <a:solidFill>
                  <a:srgbClr val="FF3300"/>
                </a:solidFill>
                <a:latin typeface="Comic Sans MS" pitchFamily="66" charset="0"/>
              </a:rPr>
              <a:t>xplanation</a:t>
            </a:r>
            <a:r>
              <a:rPr lang="en-US" altLang="en-US" sz="2400" smtClean="0">
                <a:latin typeface="Comic Sans MS" pitchFamily="66" charset="0"/>
              </a:rPr>
              <a:t> – explains how something came to be</a:t>
            </a:r>
          </a:p>
        </p:txBody>
      </p:sp>
      <p:pic>
        <p:nvPicPr>
          <p:cNvPr id="33796" name="Picture 7" descr="paul_bunyan"/>
          <p:cNvPicPr>
            <a:picLocks noChangeAspect="1" noChangeArrowheads="1"/>
          </p:cNvPicPr>
          <p:nvPr/>
        </p:nvPicPr>
        <p:blipFill>
          <a:blip r:embed="rId3" cstate="print"/>
          <a:srcRect/>
          <a:stretch>
            <a:fillRect/>
          </a:stretch>
        </p:blipFill>
        <p:spPr bwMode="auto">
          <a:xfrm>
            <a:off x="5791200" y="2286000"/>
            <a:ext cx="3200400" cy="3200400"/>
          </a:xfrm>
          <a:prstGeom prst="rect">
            <a:avLst/>
          </a:prstGeom>
          <a:noFill/>
          <a:ln w="9525">
            <a:noFill/>
            <a:miter lim="800000"/>
            <a:headEnd/>
            <a:tailEnd/>
          </a:ln>
        </p:spPr>
      </p:pic>
      <p:sp>
        <p:nvSpPr>
          <p:cNvPr id="33797" name="Footer Placeholder 4"/>
          <p:cNvSpPr>
            <a:spLocks noGrp="1"/>
          </p:cNvSpPr>
          <p:nvPr>
            <p:ph type="ftr" sz="quarter" idx="11"/>
          </p:nvPr>
        </p:nvSpPr>
        <p:spPr bwMode="auto">
          <a:xfrm>
            <a:off x="3124200" y="6248400"/>
            <a:ext cx="2895600" cy="365125"/>
          </a:xfrm>
          <a:noFill/>
          <a:ln>
            <a:miter lim="800000"/>
            <a:headEnd/>
            <a:tailEnd/>
          </a:ln>
        </p:spPr>
        <p:txBody>
          <a:bodyPr wrap="square" numCol="1" anchorCtr="0" compatLnSpc="1">
            <a:prstTxWarp prst="textNoShape">
              <a:avLst/>
            </a:prstTxWarp>
          </a:bodyPr>
          <a:lstStyle/>
          <a:p>
            <a:r>
              <a:rPr lang="en-US" altLang="en-US" smtClean="0">
                <a:solidFill>
                  <a:schemeClr val="tx1"/>
                </a:solidFill>
              </a:rPr>
              <a:t>Walsh Publishing Co. 2009</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1000" fill="hold"/>
                                        <p:tgtEl>
                                          <p:spTgt spid="11267">
                                            <p:txEl>
                                              <p:pRg st="0" end="0"/>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override="childStyle">
                                        <p:cTn id="10" dur="1000" fill="hold"/>
                                        <p:tgtEl>
                                          <p:spTgt spid="11267">
                                            <p:txEl>
                                              <p:pRg st="2" end="2"/>
                                            </p:txEl>
                                          </p:spTgt>
                                        </p:tgtEl>
                                        <p:attrNameLst>
                                          <p:attrName>style.textDecorationUnderline</p:attrName>
                                        </p:attrNameLst>
                                      </p:cBhvr>
                                      <p:to>
                                        <p:strVal val="tru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mph" presetSubtype="0" fill="hold" nodeType="clickEffect">
                                  <p:stCondLst>
                                    <p:cond delay="0"/>
                                  </p:stCondLst>
                                  <p:iterate type="lt">
                                    <p:tmPct val="4000"/>
                                  </p:iterate>
                                  <p:childTnLst>
                                    <p:set>
                                      <p:cBhvr override="childStyle">
                                        <p:cTn id="14" dur="1000" fill="hold"/>
                                        <p:tgtEl>
                                          <p:spTgt spid="11267">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1384300"/>
          </a:xfrm>
        </p:spPr>
        <p:txBody>
          <a:bodyPr/>
          <a:lstStyle/>
          <a:p>
            <a:pPr eaLnBrk="1" hangingPunct="1"/>
            <a:r>
              <a:rPr lang="en-US" altLang="en-US" sz="8000" u="sng" smtClean="0">
                <a:solidFill>
                  <a:srgbClr val="993366"/>
                </a:solidFill>
                <a:latin typeface="Berlin Sans FB Demi" pitchFamily="34" charset="0"/>
              </a:rPr>
              <a:t>Fairy Tales</a:t>
            </a:r>
          </a:p>
        </p:txBody>
      </p:sp>
      <p:sp>
        <p:nvSpPr>
          <p:cNvPr id="13315" name="Rectangle 3"/>
          <p:cNvSpPr>
            <a:spLocks noGrp="1" noChangeArrowheads="1"/>
          </p:cNvSpPr>
          <p:nvPr>
            <p:ph type="body" sz="half" idx="1"/>
          </p:nvPr>
        </p:nvSpPr>
        <p:spPr>
          <a:xfrm>
            <a:off x="228600" y="1371600"/>
            <a:ext cx="3886200" cy="1371600"/>
          </a:xfrm>
        </p:spPr>
        <p:txBody>
          <a:bodyPr/>
          <a:lstStyle/>
          <a:p>
            <a:pPr eaLnBrk="1" hangingPunct="1"/>
            <a:r>
              <a:rPr lang="en-US" altLang="en-US" sz="2800" smtClean="0">
                <a:latin typeface="Comic Sans MS" pitchFamily="66" charset="0"/>
              </a:rPr>
              <a:t>Often begins with “Once upon a time” or “Long, long ago…”</a:t>
            </a:r>
          </a:p>
        </p:txBody>
      </p:sp>
      <p:pic>
        <p:nvPicPr>
          <p:cNvPr id="35844" name="Picture 11" descr="j0281200"/>
          <p:cNvPicPr>
            <a:picLocks noChangeAspect="1" noChangeArrowheads="1"/>
          </p:cNvPicPr>
          <p:nvPr>
            <p:ph sz="half" idx="2"/>
          </p:nvPr>
        </p:nvPicPr>
        <p:blipFill>
          <a:blip r:embed="rId3" cstate="print"/>
          <a:srcRect/>
          <a:stretch>
            <a:fillRect/>
          </a:stretch>
        </p:blipFill>
        <p:spPr>
          <a:xfrm>
            <a:off x="3429000" y="4038600"/>
            <a:ext cx="2743200" cy="2224088"/>
          </a:xfrm>
          <a:noFill/>
        </p:spPr>
      </p:pic>
      <p:sp>
        <p:nvSpPr>
          <p:cNvPr id="35845" name="Text Box 13"/>
          <p:cNvSpPr txBox="1">
            <a:spLocks noChangeArrowheads="1"/>
          </p:cNvSpPr>
          <p:nvPr/>
        </p:nvSpPr>
        <p:spPr bwMode="auto">
          <a:xfrm>
            <a:off x="457200" y="1981200"/>
            <a:ext cx="4038600" cy="366713"/>
          </a:xfrm>
          <a:prstGeom prst="rect">
            <a:avLst/>
          </a:prstGeom>
          <a:noFill/>
          <a:ln w="9525" algn="ctr">
            <a:noFill/>
            <a:miter lim="800000"/>
            <a:headEnd/>
            <a:tailEnd/>
          </a:ln>
        </p:spPr>
        <p:txBody>
          <a:bodyPr>
            <a:spAutoFit/>
          </a:bodyPr>
          <a:lstStyle/>
          <a:p>
            <a:pPr algn="ctr" eaLnBrk="1" hangingPunct="1">
              <a:spcBef>
                <a:spcPct val="50000"/>
              </a:spcBef>
            </a:pPr>
            <a:endParaRPr lang="en-US" altLang="en-US"/>
          </a:p>
        </p:txBody>
      </p:sp>
      <p:sp>
        <p:nvSpPr>
          <p:cNvPr id="13328" name="Text Box 16"/>
          <p:cNvSpPr txBox="1">
            <a:spLocks noChangeArrowheads="1"/>
          </p:cNvSpPr>
          <p:nvPr/>
        </p:nvSpPr>
        <p:spPr bwMode="auto">
          <a:xfrm>
            <a:off x="4953000" y="1447800"/>
            <a:ext cx="3810000" cy="1373188"/>
          </a:xfrm>
          <a:prstGeom prst="rect">
            <a:avLst/>
          </a:prstGeom>
          <a:noFill/>
          <a:ln w="9525" algn="ctr">
            <a:noFill/>
            <a:miter lim="800000"/>
            <a:headEnd/>
            <a:tailEnd/>
          </a:ln>
        </p:spPr>
        <p:txBody>
          <a:bodyPr>
            <a:spAutoFit/>
          </a:bodyPr>
          <a:lstStyle/>
          <a:p>
            <a:pPr algn="ctr" eaLnBrk="1" hangingPunct="1">
              <a:spcBef>
                <a:spcPct val="50000"/>
              </a:spcBef>
            </a:pPr>
            <a:r>
              <a:rPr lang="en-US" altLang="en-US" sz="2800">
                <a:latin typeface="Comic Sans MS" pitchFamily="66" charset="0"/>
              </a:rPr>
              <a:t>Includes a good character and a bad (evil) character</a:t>
            </a:r>
          </a:p>
        </p:txBody>
      </p:sp>
      <p:sp>
        <p:nvSpPr>
          <p:cNvPr id="13329" name="Text Box 17"/>
          <p:cNvSpPr txBox="1">
            <a:spLocks noChangeArrowheads="1"/>
          </p:cNvSpPr>
          <p:nvPr/>
        </p:nvSpPr>
        <p:spPr bwMode="auto">
          <a:xfrm>
            <a:off x="228600" y="2971800"/>
            <a:ext cx="2682875" cy="1373188"/>
          </a:xfrm>
          <a:prstGeom prst="rect">
            <a:avLst/>
          </a:prstGeom>
          <a:noFill/>
          <a:ln w="9525" algn="ctr">
            <a:noFill/>
            <a:miter lim="800000"/>
            <a:headEnd/>
            <a:tailEnd/>
          </a:ln>
        </p:spPr>
        <p:txBody>
          <a:bodyPr>
            <a:spAutoFit/>
          </a:bodyPr>
          <a:lstStyle/>
          <a:p>
            <a:pPr algn="ctr" eaLnBrk="1" hangingPunct="1"/>
            <a:r>
              <a:rPr lang="en-US" altLang="en-US" sz="2800">
                <a:latin typeface="Comic Sans MS" pitchFamily="66" charset="0"/>
              </a:rPr>
              <a:t>Includes magic or something enchanted</a:t>
            </a:r>
          </a:p>
        </p:txBody>
      </p:sp>
      <p:sp>
        <p:nvSpPr>
          <p:cNvPr id="13330" name="Text Box 18"/>
          <p:cNvSpPr txBox="1">
            <a:spLocks noChangeArrowheads="1"/>
          </p:cNvSpPr>
          <p:nvPr/>
        </p:nvSpPr>
        <p:spPr bwMode="auto">
          <a:xfrm>
            <a:off x="6553200" y="3276600"/>
            <a:ext cx="2438400" cy="3081338"/>
          </a:xfrm>
          <a:prstGeom prst="rect">
            <a:avLst/>
          </a:prstGeom>
          <a:noFill/>
          <a:ln w="9525" algn="ctr">
            <a:noFill/>
            <a:miter lim="800000"/>
            <a:headEnd/>
            <a:tailEnd/>
          </a:ln>
        </p:spPr>
        <p:txBody>
          <a:bodyPr>
            <a:spAutoFit/>
          </a:bodyPr>
          <a:lstStyle/>
          <a:p>
            <a:pPr algn="ctr" eaLnBrk="1" hangingPunct="1">
              <a:spcBef>
                <a:spcPct val="50000"/>
              </a:spcBef>
            </a:pPr>
            <a:r>
              <a:rPr lang="en-US" altLang="en-US" sz="2800">
                <a:latin typeface="Comic Sans MS" pitchFamily="66" charset="0"/>
              </a:rPr>
              <a:t>Involves a problem that is solved and the good people live happily ever after</a:t>
            </a:r>
          </a:p>
        </p:txBody>
      </p:sp>
      <p:sp>
        <p:nvSpPr>
          <p:cNvPr id="13331" name="Text Box 19"/>
          <p:cNvSpPr txBox="1">
            <a:spLocks noChangeArrowheads="1"/>
          </p:cNvSpPr>
          <p:nvPr/>
        </p:nvSpPr>
        <p:spPr bwMode="auto">
          <a:xfrm>
            <a:off x="228600" y="4648200"/>
            <a:ext cx="2514600" cy="1816100"/>
          </a:xfrm>
          <a:prstGeom prst="rect">
            <a:avLst/>
          </a:prstGeom>
          <a:noFill/>
          <a:ln w="9525" algn="ctr">
            <a:noFill/>
            <a:miter lim="800000"/>
            <a:headEnd/>
            <a:tailEnd/>
          </a:ln>
        </p:spPr>
        <p:txBody>
          <a:bodyPr>
            <a:spAutoFit/>
          </a:bodyPr>
          <a:lstStyle/>
          <a:p>
            <a:pPr algn="ctr" eaLnBrk="1" hangingPunct="1">
              <a:spcBef>
                <a:spcPct val="50000"/>
              </a:spcBef>
            </a:pPr>
            <a:r>
              <a:rPr lang="en-US" altLang="en-US" sz="2800">
                <a:latin typeface="Comic Sans MS" pitchFamily="66" charset="0"/>
              </a:rPr>
              <a:t>Setting is often a forest or a castle</a:t>
            </a:r>
          </a:p>
        </p:txBody>
      </p:sp>
      <p:pic>
        <p:nvPicPr>
          <p:cNvPr id="35850" name="Picture 1" descr="C:\Users\Lynda\AppData\Local\Microsoft\Windows\Temporary Internet Files\Content.IE5\3UDDEXC2\MCj04324130000[1].wmf"/>
          <p:cNvPicPr>
            <a:picLocks noChangeAspect="1" noChangeArrowheads="1"/>
          </p:cNvPicPr>
          <p:nvPr/>
        </p:nvPicPr>
        <p:blipFill>
          <a:blip r:embed="rId4" cstate="print"/>
          <a:srcRect/>
          <a:stretch>
            <a:fillRect/>
          </a:stretch>
        </p:blipFill>
        <p:spPr bwMode="auto">
          <a:xfrm>
            <a:off x="3717925" y="1752600"/>
            <a:ext cx="1454150" cy="2362200"/>
          </a:xfrm>
          <a:prstGeom prst="rect">
            <a:avLst/>
          </a:prstGeom>
          <a:noFill/>
          <a:ln w="9525">
            <a:noFill/>
            <a:miter lim="800000"/>
            <a:headEnd/>
            <a:tailEnd/>
          </a:ln>
        </p:spPr>
      </p:pic>
      <p:pic>
        <p:nvPicPr>
          <p:cNvPr id="35851" name="Picture 2" descr="C:\Users\Lynda\AppData\Local\Microsoft\Windows\Temporary Internet Files\Content.IE5\15V62W1U\MCj04046210000[1].wmf"/>
          <p:cNvPicPr>
            <a:picLocks noChangeAspect="1" noChangeArrowheads="1"/>
          </p:cNvPicPr>
          <p:nvPr/>
        </p:nvPicPr>
        <p:blipFill>
          <a:blip r:embed="rId5" cstate="print"/>
          <a:srcRect/>
          <a:stretch>
            <a:fillRect/>
          </a:stretch>
        </p:blipFill>
        <p:spPr bwMode="auto">
          <a:xfrm>
            <a:off x="609600" y="152400"/>
            <a:ext cx="990600" cy="1149350"/>
          </a:xfrm>
          <a:prstGeom prst="rect">
            <a:avLst/>
          </a:prstGeom>
          <a:noFill/>
          <a:ln w="9525">
            <a:noFill/>
            <a:miter lim="800000"/>
            <a:headEnd/>
            <a:tailEnd/>
          </a:ln>
        </p:spPr>
      </p:pic>
      <p:pic>
        <p:nvPicPr>
          <p:cNvPr id="35852" name="Picture 3" descr="C:\Users\Lynda\AppData\Local\Microsoft\Windows\Temporary Internet Files\Content.IE5\R9OXX47N\MCj04124260000[1].wmf"/>
          <p:cNvPicPr>
            <a:picLocks noChangeAspect="1" noChangeArrowheads="1"/>
          </p:cNvPicPr>
          <p:nvPr/>
        </p:nvPicPr>
        <p:blipFill>
          <a:blip r:embed="rId6" cstate="print"/>
          <a:srcRect/>
          <a:stretch>
            <a:fillRect/>
          </a:stretch>
        </p:blipFill>
        <p:spPr bwMode="auto">
          <a:xfrm>
            <a:off x="7620000" y="381000"/>
            <a:ext cx="1100138" cy="1458913"/>
          </a:xfrm>
          <a:prstGeom prst="rect">
            <a:avLst/>
          </a:prstGeom>
          <a:noFill/>
          <a:ln w="9525">
            <a:noFill/>
            <a:miter lim="800000"/>
            <a:headEnd/>
            <a:tailEnd/>
          </a:ln>
        </p:spPr>
      </p:pic>
      <p:sp>
        <p:nvSpPr>
          <p:cNvPr id="35853" name="Footer Placeholder 1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altLang="en-US" smtClean="0">
                <a:solidFill>
                  <a:schemeClr val="tx1"/>
                </a:solidFill>
              </a:rPr>
              <a:t>Walsh Publishing Co. 2009</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20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28"/>
                                        </p:tgtEl>
                                        <p:attrNameLst>
                                          <p:attrName>style.visibility</p:attrName>
                                        </p:attrNameLst>
                                      </p:cBhvr>
                                      <p:to>
                                        <p:strVal val="visible"/>
                                      </p:to>
                                    </p:set>
                                    <p:animEffect transition="in" filter="box(in)">
                                      <p:cBhvr>
                                        <p:cTn id="12" dur="500"/>
                                        <p:tgtEl>
                                          <p:spTgt spid="133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29"/>
                                        </p:tgtEl>
                                        <p:attrNameLst>
                                          <p:attrName>style.visibility</p:attrName>
                                        </p:attrNameLst>
                                      </p:cBhvr>
                                      <p:to>
                                        <p:strVal val="visible"/>
                                      </p:to>
                                    </p:set>
                                    <p:animEffect transition="in" filter="box(in)">
                                      <p:cBhvr>
                                        <p:cTn id="17" dur="2000"/>
                                        <p:tgtEl>
                                          <p:spTgt spid="133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30"/>
                                        </p:tgtEl>
                                        <p:attrNameLst>
                                          <p:attrName>style.visibility</p:attrName>
                                        </p:attrNameLst>
                                      </p:cBhvr>
                                      <p:to>
                                        <p:strVal val="visible"/>
                                      </p:to>
                                    </p:set>
                                    <p:animEffect transition="in" filter="dissolve">
                                      <p:cBhvr>
                                        <p:cTn id="22" dur="1000"/>
                                        <p:tgtEl>
                                          <p:spTgt spid="133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331"/>
                                        </p:tgtEl>
                                        <p:attrNameLst>
                                          <p:attrName>style.visibility</p:attrName>
                                        </p:attrNameLst>
                                      </p:cBhvr>
                                      <p:to>
                                        <p:strVal val="visible"/>
                                      </p:to>
                                    </p:set>
                                    <p:animEffect transition="in" filter="box(in)">
                                      <p:cBhvr>
                                        <p:cTn id="27" dur="2000"/>
                                        <p:tgtEl>
                                          <p:spTgt spid="13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28" grpId="0"/>
      <p:bldP spid="13329" grpId="0"/>
      <p:bldP spid="13330" grpId="0"/>
      <p:bldP spid="1333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457200" y="228600"/>
            <a:ext cx="8458200" cy="1524000"/>
          </a:xfrm>
        </p:spPr>
        <p:txBody>
          <a:bodyPr/>
          <a:lstStyle/>
          <a:p>
            <a:pPr eaLnBrk="1" hangingPunct="1"/>
            <a:r>
              <a:rPr lang="en-US" altLang="en-US" sz="9600" b="1" smtClean="0">
                <a:solidFill>
                  <a:srgbClr val="993366"/>
                </a:solidFill>
                <a:latin typeface="Broadway" pitchFamily="82" charset="0"/>
              </a:rPr>
              <a:t>Non-Fiction</a:t>
            </a:r>
          </a:p>
        </p:txBody>
      </p:sp>
      <p:sp>
        <p:nvSpPr>
          <p:cNvPr id="37891" name="Rectangle 3"/>
          <p:cNvSpPr>
            <a:spLocks noGrp="1" noChangeArrowheads="1"/>
          </p:cNvSpPr>
          <p:nvPr>
            <p:ph idx="1"/>
          </p:nvPr>
        </p:nvSpPr>
        <p:spPr>
          <a:xfrm>
            <a:off x="152400" y="1676400"/>
            <a:ext cx="8305800" cy="3962400"/>
          </a:xfrm>
        </p:spPr>
        <p:txBody>
          <a:bodyPr/>
          <a:lstStyle/>
          <a:p>
            <a:pPr eaLnBrk="1" hangingPunct="1">
              <a:lnSpc>
                <a:spcPct val="90000"/>
              </a:lnSpc>
            </a:pPr>
            <a:endParaRPr lang="en-US" altLang="en-US" sz="2800" smtClean="0"/>
          </a:p>
          <a:p>
            <a:pPr eaLnBrk="1" hangingPunct="1">
              <a:lnSpc>
                <a:spcPct val="90000"/>
              </a:lnSpc>
            </a:pPr>
            <a:endParaRPr lang="en-US" altLang="en-US" sz="1000" smtClean="0">
              <a:latin typeface="Impact" pitchFamily="34" charset="0"/>
            </a:endParaRPr>
          </a:p>
          <a:p>
            <a:pPr eaLnBrk="1" hangingPunct="1">
              <a:lnSpc>
                <a:spcPct val="90000"/>
              </a:lnSpc>
            </a:pPr>
            <a:endParaRPr lang="en-US" altLang="en-US" sz="1100" smtClean="0"/>
          </a:p>
          <a:p>
            <a:pPr eaLnBrk="1" hangingPunct="1">
              <a:lnSpc>
                <a:spcPct val="90000"/>
              </a:lnSpc>
            </a:pPr>
            <a:endParaRPr lang="en-US" altLang="en-US" sz="4000" smtClean="0"/>
          </a:p>
        </p:txBody>
      </p:sp>
      <p:sp>
        <p:nvSpPr>
          <p:cNvPr id="37892" name="TextBox 8"/>
          <p:cNvSpPr txBox="1">
            <a:spLocks noChangeArrowheads="1"/>
          </p:cNvSpPr>
          <p:nvPr/>
        </p:nvSpPr>
        <p:spPr bwMode="auto">
          <a:xfrm>
            <a:off x="381000" y="1981200"/>
            <a:ext cx="8229600" cy="6032500"/>
          </a:xfrm>
          <a:prstGeom prst="rect">
            <a:avLst/>
          </a:prstGeom>
          <a:noFill/>
          <a:ln w="9525">
            <a:noFill/>
            <a:miter lim="800000"/>
            <a:headEnd/>
            <a:tailEnd/>
          </a:ln>
        </p:spPr>
        <p:txBody>
          <a:bodyPr>
            <a:spAutoFit/>
          </a:bodyPr>
          <a:lstStyle/>
          <a:p>
            <a:pPr eaLnBrk="1" hangingPunct="1"/>
            <a:r>
              <a:rPr lang="en-US" altLang="en-US" sz="4000"/>
              <a:t>~ Accounts of </a:t>
            </a:r>
            <a:r>
              <a:rPr lang="en-US" altLang="en-US" sz="4000" u="sng"/>
              <a:t>real</a:t>
            </a:r>
            <a:r>
              <a:rPr lang="en-US" altLang="en-US" sz="4000"/>
              <a:t> people, places and events</a:t>
            </a:r>
          </a:p>
          <a:p>
            <a:pPr eaLnBrk="1" hangingPunct="1"/>
            <a:endParaRPr lang="en-US" altLang="en-US" sz="1000"/>
          </a:p>
          <a:p>
            <a:pPr eaLnBrk="1" hangingPunct="1"/>
            <a:r>
              <a:rPr lang="en-US" altLang="en-US" sz="4000"/>
              <a:t>~ Fact, NOT fiction… </a:t>
            </a:r>
          </a:p>
          <a:p>
            <a:pPr eaLnBrk="1" hangingPunct="1"/>
            <a:r>
              <a:rPr lang="en-US" altLang="en-US" sz="4000"/>
              <a:t>(that’s why it’s called </a:t>
            </a:r>
            <a:r>
              <a:rPr lang="en-US" altLang="en-US" sz="4000" u="sng"/>
              <a:t>NON</a:t>
            </a:r>
            <a:r>
              <a:rPr lang="en-US" altLang="en-US" sz="4000"/>
              <a:t>-Fiction.  </a:t>
            </a:r>
          </a:p>
          <a:p>
            <a:pPr eaLnBrk="1" hangingPunct="1"/>
            <a:endParaRPr lang="en-US" altLang="en-US" sz="4000"/>
          </a:p>
          <a:p>
            <a:pPr eaLnBrk="1" hangingPunct="1"/>
            <a:r>
              <a:rPr lang="en-US" altLang="en-US" sz="2800"/>
              <a:t>Biography        autobiography       informational</a:t>
            </a:r>
          </a:p>
          <a:p>
            <a:pPr eaLnBrk="1" hangingPunct="1"/>
            <a:r>
              <a:rPr lang="en-US" altLang="en-US" sz="2800"/>
              <a:t>Textbook           instructional           reference books</a:t>
            </a:r>
          </a:p>
          <a:p>
            <a:pPr eaLnBrk="1" hangingPunct="1"/>
            <a:endParaRPr lang="en-US" altLang="en-US" sz="4000"/>
          </a:p>
          <a:p>
            <a:pPr eaLnBrk="1" hangingPunct="1"/>
            <a:endParaRPr lang="en-US" altLang="en-US" sz="4000"/>
          </a:p>
          <a:p>
            <a:pPr algn="ctr" eaLnBrk="1" hangingPunct="1"/>
            <a:r>
              <a:rPr lang="en-US" altLang="en-US" sz="4000"/>
              <a:t> </a:t>
            </a:r>
          </a:p>
        </p:txBody>
      </p:sp>
      <p:sp>
        <p:nvSpPr>
          <p:cNvPr id="37893" name="Footer Placeholder 9"/>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altLang="en-US" smtClean="0">
                <a:solidFill>
                  <a:schemeClr val="tx1"/>
                </a:solidFill>
              </a:rPr>
              <a:t>Walsh Publishing Co. 2009</a:t>
            </a:r>
          </a:p>
        </p:txBody>
      </p:sp>
      <p:pic>
        <p:nvPicPr>
          <p:cNvPr id="37894" name="Picture 6" descr="C:\Program Files (x86)\Microsoft Office\MEDIA\CAGCAT10\j0299125.wmf"/>
          <p:cNvPicPr>
            <a:picLocks noChangeAspect="1" noChangeArrowheads="1"/>
          </p:cNvPicPr>
          <p:nvPr/>
        </p:nvPicPr>
        <p:blipFill>
          <a:blip r:embed="rId4" cstate="print"/>
          <a:srcRect/>
          <a:stretch>
            <a:fillRect/>
          </a:stretch>
        </p:blipFill>
        <p:spPr bwMode="auto">
          <a:xfrm>
            <a:off x="7443788" y="3733800"/>
            <a:ext cx="1700212" cy="2789238"/>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77538">
                                            <p:txEl>
                                              <p:pRg st="0" end="0"/>
                                            </p:txEl>
                                          </p:spTgt>
                                        </p:tgtEl>
                                        <p:attrNameLst>
                                          <p:attrName>style.visibility</p:attrName>
                                        </p:attrNameLst>
                                      </p:cBhvr>
                                      <p:to>
                                        <p:strVal val="visible"/>
                                      </p:to>
                                    </p:set>
                                    <p:animEffect transition="in" filter="box(out)">
                                      <p:cBhvr>
                                        <p:cTn id="7" dur="500"/>
                                        <p:tgtEl>
                                          <p:spTgt spid="57753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90600" y="228600"/>
            <a:ext cx="7772400" cy="1143000"/>
          </a:xfrm>
        </p:spPr>
        <p:txBody>
          <a:bodyPr/>
          <a:lstStyle/>
          <a:p>
            <a:pPr eaLnBrk="1" hangingPunct="1"/>
            <a:r>
              <a:rPr lang="en-US" altLang="en-US" sz="6600" b="1" u="sng" smtClean="0">
                <a:solidFill>
                  <a:srgbClr val="993366"/>
                </a:solidFill>
                <a:latin typeface="Berlin Sans FB Demi" pitchFamily="34" charset="0"/>
              </a:rPr>
              <a:t>Biographies</a:t>
            </a:r>
          </a:p>
        </p:txBody>
      </p:sp>
      <p:sp>
        <p:nvSpPr>
          <p:cNvPr id="39939" name="Rectangle 3"/>
          <p:cNvSpPr>
            <a:spLocks noGrp="1" noChangeArrowheads="1"/>
          </p:cNvSpPr>
          <p:nvPr>
            <p:ph type="body" sz="half" idx="1"/>
          </p:nvPr>
        </p:nvSpPr>
        <p:spPr>
          <a:xfrm>
            <a:off x="152400" y="1676400"/>
            <a:ext cx="4724400" cy="4495800"/>
          </a:xfrm>
        </p:spPr>
        <p:txBody>
          <a:bodyPr/>
          <a:lstStyle/>
          <a:p>
            <a:pPr eaLnBrk="1" hangingPunct="1"/>
            <a:r>
              <a:rPr lang="en-US" altLang="en-US" sz="4000" smtClean="0"/>
              <a:t>A biography is a true story about a person’s life or parts of his/her life</a:t>
            </a:r>
          </a:p>
          <a:p>
            <a:pPr eaLnBrk="1" hangingPunct="1"/>
            <a:r>
              <a:rPr lang="en-US" altLang="en-US" sz="4000" smtClean="0"/>
              <a:t>Written in 3</a:t>
            </a:r>
            <a:r>
              <a:rPr lang="en-US" altLang="en-US" sz="4000" baseline="30000" smtClean="0"/>
              <a:t>rd</a:t>
            </a:r>
            <a:r>
              <a:rPr lang="en-US" altLang="en-US" sz="4000" smtClean="0"/>
              <a:t> person point of view (he or she)</a:t>
            </a:r>
          </a:p>
        </p:txBody>
      </p:sp>
      <p:pic>
        <p:nvPicPr>
          <p:cNvPr id="39940" name="Picture 6" descr="24621_1472"/>
          <p:cNvPicPr>
            <a:picLocks noChangeAspect="1" noChangeArrowheads="1"/>
          </p:cNvPicPr>
          <p:nvPr/>
        </p:nvPicPr>
        <p:blipFill>
          <a:blip r:embed="rId3" cstate="print"/>
          <a:srcRect/>
          <a:stretch>
            <a:fillRect/>
          </a:stretch>
        </p:blipFill>
        <p:spPr bwMode="auto">
          <a:xfrm>
            <a:off x="6400800" y="1295400"/>
            <a:ext cx="2036763" cy="3082925"/>
          </a:xfrm>
          <a:prstGeom prst="rect">
            <a:avLst/>
          </a:prstGeom>
          <a:noFill/>
          <a:ln w="9525">
            <a:noFill/>
            <a:miter lim="800000"/>
            <a:headEnd/>
            <a:tailEnd/>
          </a:ln>
        </p:spPr>
      </p:pic>
      <p:pic>
        <p:nvPicPr>
          <p:cNvPr id="39941" name="Picture 8" descr="baberuth"/>
          <p:cNvPicPr>
            <a:picLocks noChangeAspect="1" noChangeArrowheads="1"/>
          </p:cNvPicPr>
          <p:nvPr/>
        </p:nvPicPr>
        <p:blipFill>
          <a:blip r:embed="rId4" cstate="print">
            <a:clrChange>
              <a:clrFrom>
                <a:srgbClr val="FDFFF9"/>
              </a:clrFrom>
              <a:clrTo>
                <a:srgbClr val="FDFFF9">
                  <a:alpha val="0"/>
                </a:srgbClr>
              </a:clrTo>
            </a:clrChange>
          </a:blip>
          <a:srcRect/>
          <a:stretch>
            <a:fillRect/>
          </a:stretch>
        </p:blipFill>
        <p:spPr bwMode="auto">
          <a:xfrm>
            <a:off x="4953000" y="2819400"/>
            <a:ext cx="1600200" cy="2943225"/>
          </a:xfrm>
          <a:prstGeom prst="rect">
            <a:avLst/>
          </a:prstGeom>
          <a:noFill/>
          <a:ln w="9525">
            <a:noFill/>
            <a:miter lim="800000"/>
            <a:headEnd/>
            <a:tailEnd/>
          </a:ln>
        </p:spPr>
      </p:pic>
      <p:pic>
        <p:nvPicPr>
          <p:cNvPr id="39942" name="Picture 10" descr="1582618925"/>
          <p:cNvPicPr>
            <a:picLocks noChangeAspect="1" noChangeArrowheads="1"/>
          </p:cNvPicPr>
          <p:nvPr/>
        </p:nvPicPr>
        <p:blipFill>
          <a:blip r:embed="rId5" cstate="print">
            <a:clrChange>
              <a:clrFrom>
                <a:srgbClr val="FFFEFF"/>
              </a:clrFrom>
              <a:clrTo>
                <a:srgbClr val="FFFEFF">
                  <a:alpha val="0"/>
                </a:srgbClr>
              </a:clrTo>
            </a:clrChange>
          </a:blip>
          <a:srcRect/>
          <a:stretch>
            <a:fillRect/>
          </a:stretch>
        </p:blipFill>
        <p:spPr bwMode="auto">
          <a:xfrm>
            <a:off x="6248400" y="3962400"/>
            <a:ext cx="2667000" cy="2667000"/>
          </a:xfrm>
          <a:prstGeom prst="rect">
            <a:avLst/>
          </a:prstGeom>
          <a:noFill/>
          <a:ln w="9525">
            <a:noFill/>
            <a:miter lim="800000"/>
            <a:headEnd/>
            <a:tailEnd/>
          </a:ln>
        </p:spPr>
      </p:pic>
      <p:sp>
        <p:nvSpPr>
          <p:cNvPr id="39943" name="Footer Placeholder 6"/>
          <p:cNvSpPr>
            <a:spLocks noGrp="1"/>
          </p:cNvSpPr>
          <p:nvPr>
            <p:ph type="ftr" sz="quarter" idx="11"/>
          </p:nvPr>
        </p:nvSpPr>
        <p:spPr bwMode="auto">
          <a:xfrm>
            <a:off x="3124200" y="6248400"/>
            <a:ext cx="2895600" cy="365125"/>
          </a:xfrm>
          <a:noFill/>
          <a:ln>
            <a:miter lim="800000"/>
            <a:headEnd/>
            <a:tailEnd/>
          </a:ln>
        </p:spPr>
        <p:txBody>
          <a:bodyPr wrap="square" numCol="1" anchorCtr="0" compatLnSpc="1">
            <a:prstTxWarp prst="textNoShape">
              <a:avLst/>
            </a:prstTxWarp>
          </a:bodyPr>
          <a:lstStyle/>
          <a:p>
            <a:r>
              <a:rPr lang="en-US" altLang="en-US" sz="1400" smtClean="0">
                <a:solidFill>
                  <a:schemeClr val="tx1"/>
                </a:solidFill>
              </a:rPr>
              <a:t>Walsh Publishing Co. 2009</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228600"/>
            <a:ext cx="7772400" cy="1143000"/>
          </a:xfrm>
        </p:spPr>
        <p:txBody>
          <a:bodyPr/>
          <a:lstStyle/>
          <a:p>
            <a:pPr eaLnBrk="1" hangingPunct="1"/>
            <a:r>
              <a:rPr lang="en-US" altLang="en-US" sz="6000" u="sng" smtClean="0">
                <a:solidFill>
                  <a:srgbClr val="993366"/>
                </a:solidFill>
                <a:latin typeface="Berlin Sans FB Demi" pitchFamily="34" charset="0"/>
              </a:rPr>
              <a:t>Autobiographies</a:t>
            </a:r>
          </a:p>
        </p:txBody>
      </p:sp>
      <p:sp>
        <p:nvSpPr>
          <p:cNvPr id="578563" name="Rectangle 3"/>
          <p:cNvSpPr>
            <a:spLocks noGrp="1" noChangeArrowheads="1"/>
          </p:cNvSpPr>
          <p:nvPr>
            <p:ph type="body" sz="half" idx="1"/>
          </p:nvPr>
        </p:nvSpPr>
        <p:spPr>
          <a:xfrm>
            <a:off x="457200" y="1600200"/>
            <a:ext cx="4191000" cy="4572000"/>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sz="4400" dirty="0" smtClean="0"/>
              <a:t>Autobiographies are books that people write about their own life.</a:t>
            </a:r>
          </a:p>
          <a:p>
            <a:pPr eaLnBrk="1" fontAlgn="auto" hangingPunct="1">
              <a:spcAft>
                <a:spcPts val="0"/>
              </a:spcAft>
              <a:buFont typeface="Arial" panose="020B0604020202020204" pitchFamily="34" charset="0"/>
              <a:buChar char="•"/>
              <a:defRPr/>
            </a:pPr>
            <a:r>
              <a:rPr lang="en-US" sz="4400" dirty="0" smtClean="0"/>
              <a:t>Written in 1</a:t>
            </a:r>
            <a:r>
              <a:rPr lang="en-US" sz="4400" baseline="30000" dirty="0" smtClean="0"/>
              <a:t>st</a:t>
            </a:r>
            <a:r>
              <a:rPr lang="en-US" sz="4400" dirty="0" smtClean="0"/>
              <a:t> person point of view (I, me, my)</a:t>
            </a:r>
          </a:p>
        </p:txBody>
      </p:sp>
      <p:pic>
        <p:nvPicPr>
          <p:cNvPr id="41988" name="Picture 5" descr="clinton_jacket-s"/>
          <p:cNvPicPr>
            <a:picLocks noChangeAspect="1" noChangeArrowheads="1"/>
          </p:cNvPicPr>
          <p:nvPr/>
        </p:nvPicPr>
        <p:blipFill>
          <a:blip r:embed="rId3" cstate="print"/>
          <a:srcRect/>
          <a:stretch>
            <a:fillRect/>
          </a:stretch>
        </p:blipFill>
        <p:spPr bwMode="auto">
          <a:xfrm>
            <a:off x="7086600" y="1295400"/>
            <a:ext cx="1676400" cy="2454275"/>
          </a:xfrm>
          <a:prstGeom prst="rect">
            <a:avLst/>
          </a:prstGeom>
          <a:noFill/>
          <a:ln w="9525">
            <a:noFill/>
            <a:miter lim="800000"/>
            <a:headEnd/>
            <a:tailEnd/>
          </a:ln>
        </p:spPr>
      </p:pic>
      <p:pic>
        <p:nvPicPr>
          <p:cNvPr id="41989" name="Picture 6" descr="colinpowell"/>
          <p:cNvPicPr>
            <a:picLocks noChangeAspect="1" noChangeArrowheads="1"/>
          </p:cNvPicPr>
          <p:nvPr/>
        </p:nvPicPr>
        <p:blipFill>
          <a:blip r:embed="rId4" cstate="print"/>
          <a:srcRect/>
          <a:stretch>
            <a:fillRect/>
          </a:stretch>
        </p:blipFill>
        <p:spPr bwMode="auto">
          <a:xfrm>
            <a:off x="4953000" y="1600200"/>
            <a:ext cx="1736725" cy="2674938"/>
          </a:xfrm>
          <a:prstGeom prst="rect">
            <a:avLst/>
          </a:prstGeom>
          <a:noFill/>
          <a:ln w="9525">
            <a:noFill/>
            <a:miter lim="800000"/>
            <a:headEnd/>
            <a:tailEnd/>
          </a:ln>
        </p:spPr>
      </p:pic>
      <p:pic>
        <p:nvPicPr>
          <p:cNvPr id="41990" name="Picture 2" descr="http://t1.gstatic.com/images?q=tbn:9KZRU4pIfKtSFM:http://2.bp.blogspot.com/_c7eePo2owEQ/SeS90QweclI/AAAAAAAAINo/UYz8DeMtKOg/s1600/mileycyrusbook.jpg">
            <a:hlinkClick r:id="rId5"/>
          </p:cNvPr>
          <p:cNvPicPr>
            <a:picLocks noChangeAspect="1" noChangeArrowheads="1"/>
          </p:cNvPicPr>
          <p:nvPr/>
        </p:nvPicPr>
        <p:blipFill>
          <a:blip r:embed="rId6" cstate="print"/>
          <a:srcRect/>
          <a:stretch>
            <a:fillRect/>
          </a:stretch>
        </p:blipFill>
        <p:spPr bwMode="auto">
          <a:xfrm>
            <a:off x="4876800" y="4419600"/>
            <a:ext cx="1477963" cy="2241550"/>
          </a:xfrm>
          <a:prstGeom prst="rect">
            <a:avLst/>
          </a:prstGeom>
          <a:noFill/>
          <a:ln w="9525">
            <a:noFill/>
            <a:miter lim="800000"/>
            <a:headEnd/>
            <a:tailEnd/>
          </a:ln>
        </p:spPr>
      </p:pic>
      <p:pic>
        <p:nvPicPr>
          <p:cNvPr id="41991" name="Picture 4" descr="http://www.littlebrown.co.uk/assets/images/EAN/Large/9781408700983.jpg"/>
          <p:cNvPicPr>
            <a:picLocks noChangeAspect="1" noChangeArrowheads="1"/>
          </p:cNvPicPr>
          <p:nvPr/>
        </p:nvPicPr>
        <p:blipFill>
          <a:blip r:embed="rId7" cstate="print"/>
          <a:srcRect/>
          <a:stretch>
            <a:fillRect/>
          </a:stretch>
        </p:blipFill>
        <p:spPr bwMode="auto">
          <a:xfrm>
            <a:off x="6858000" y="3886200"/>
            <a:ext cx="1752600" cy="2695575"/>
          </a:xfrm>
          <a:prstGeom prst="rect">
            <a:avLst/>
          </a:prstGeom>
          <a:noFill/>
          <a:ln w="9525">
            <a:noFill/>
            <a:miter lim="800000"/>
            <a:headEnd/>
            <a:tailEnd/>
          </a:ln>
        </p:spPr>
      </p:pic>
      <p:sp>
        <p:nvSpPr>
          <p:cNvPr id="41992" name="Footer Placeholder 8"/>
          <p:cNvSpPr>
            <a:spLocks noGrp="1"/>
          </p:cNvSpPr>
          <p:nvPr>
            <p:ph type="ftr" sz="quarter" idx="11"/>
          </p:nvPr>
        </p:nvSpPr>
        <p:spPr bwMode="auto">
          <a:xfrm>
            <a:off x="2438400" y="6248400"/>
            <a:ext cx="2895600" cy="365125"/>
          </a:xfrm>
          <a:noFill/>
          <a:ln>
            <a:miter lim="800000"/>
            <a:headEnd/>
            <a:tailEnd/>
          </a:ln>
        </p:spPr>
        <p:txBody>
          <a:bodyPr wrap="square" numCol="1" anchorCtr="0" compatLnSpc="1">
            <a:prstTxWarp prst="textNoShape">
              <a:avLst/>
            </a:prstTxWarp>
          </a:bodyPr>
          <a:lstStyle/>
          <a:p>
            <a:r>
              <a:rPr lang="en-US" altLang="en-US" sz="1400" smtClean="0">
                <a:solidFill>
                  <a:schemeClr val="tx1"/>
                </a:solidFill>
              </a:rPr>
              <a:t>Walsh Publishing Co. 2009</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a:xfrm>
            <a:off x="304800" y="304800"/>
            <a:ext cx="8534400" cy="1143000"/>
          </a:xfrm>
        </p:spPr>
        <p:txBody>
          <a:bodyPr rtlCol="0">
            <a:normAutofit fontScale="90000"/>
          </a:bodyPr>
          <a:lstStyle/>
          <a:p>
            <a:pPr eaLnBrk="1" fontAlgn="auto" hangingPunct="1">
              <a:spcAft>
                <a:spcPts val="0"/>
              </a:spcAft>
              <a:defRPr/>
            </a:pPr>
            <a:r>
              <a:rPr lang="en-US" sz="7200" u="sng" dirty="0" smtClean="0">
                <a:solidFill>
                  <a:srgbClr val="993366"/>
                </a:solidFill>
                <a:latin typeface="Berlin Sans FB Demi" pitchFamily="34" charset="0"/>
              </a:rPr>
              <a:t>Informational Writing</a:t>
            </a:r>
          </a:p>
        </p:txBody>
      </p:sp>
      <p:pic>
        <p:nvPicPr>
          <p:cNvPr id="589831" name="Picture 7" descr="C:\Documents and Settings\Brandy\My Documents\GraduateWork\powerpoint\drums.jpg"/>
          <p:cNvPicPr>
            <a:picLocks noChangeAspect="1" noChangeArrowheads="1"/>
          </p:cNvPicPr>
          <p:nvPr/>
        </p:nvPicPr>
        <p:blipFill>
          <a:blip r:embed="rId4" cstate="print"/>
          <a:srcRect/>
          <a:stretch>
            <a:fillRect/>
          </a:stretch>
        </p:blipFill>
        <p:spPr bwMode="auto">
          <a:xfrm>
            <a:off x="6629400" y="1752600"/>
            <a:ext cx="2112963" cy="2667000"/>
          </a:xfrm>
          <a:prstGeom prst="rect">
            <a:avLst/>
          </a:prstGeom>
          <a:noFill/>
          <a:ln w="9525">
            <a:noFill/>
            <a:miter lim="800000"/>
            <a:headEnd/>
            <a:tailEnd/>
          </a:ln>
        </p:spPr>
      </p:pic>
      <p:pic>
        <p:nvPicPr>
          <p:cNvPr id="44036" name="Picture 8" descr="http://mrbrooksnotes.webs.com/world%20history.jpg"/>
          <p:cNvPicPr>
            <a:picLocks noChangeAspect="1" noChangeArrowheads="1"/>
          </p:cNvPicPr>
          <p:nvPr/>
        </p:nvPicPr>
        <p:blipFill>
          <a:blip r:embed="rId5" cstate="print"/>
          <a:srcRect/>
          <a:stretch>
            <a:fillRect/>
          </a:stretch>
        </p:blipFill>
        <p:spPr bwMode="auto">
          <a:xfrm>
            <a:off x="6248400" y="4114800"/>
            <a:ext cx="1676400" cy="2205038"/>
          </a:xfrm>
          <a:prstGeom prst="rect">
            <a:avLst/>
          </a:prstGeom>
          <a:noFill/>
          <a:ln w="9525">
            <a:noFill/>
            <a:miter lim="800000"/>
            <a:headEnd/>
            <a:tailEnd/>
          </a:ln>
        </p:spPr>
      </p:pic>
      <p:pic>
        <p:nvPicPr>
          <p:cNvPr id="44037" name="Picture 10" descr="http://hill.troy.k12.mi.us/staff/bnewingham/myweb3/Exports/Genre%20Posters/Informational.jpg"/>
          <p:cNvPicPr>
            <a:picLocks noChangeAspect="1" noChangeArrowheads="1"/>
          </p:cNvPicPr>
          <p:nvPr/>
        </p:nvPicPr>
        <p:blipFill>
          <a:blip r:embed="rId6" cstate="print"/>
          <a:srcRect/>
          <a:stretch>
            <a:fillRect/>
          </a:stretch>
        </p:blipFill>
        <p:spPr bwMode="auto">
          <a:xfrm>
            <a:off x="304800" y="1524000"/>
            <a:ext cx="3657600" cy="4730750"/>
          </a:xfrm>
          <a:prstGeom prst="rect">
            <a:avLst/>
          </a:prstGeom>
          <a:noFill/>
          <a:ln w="9525">
            <a:noFill/>
            <a:miter lim="800000"/>
            <a:headEnd/>
            <a:tailEnd/>
          </a:ln>
        </p:spPr>
      </p:pic>
      <p:pic>
        <p:nvPicPr>
          <p:cNvPr id="44038" name="Picture 12" descr="http://electronickits.com/Books/Robot_Building_For_Dummies.jpg"/>
          <p:cNvPicPr>
            <a:picLocks noChangeAspect="1" noChangeArrowheads="1"/>
          </p:cNvPicPr>
          <p:nvPr/>
        </p:nvPicPr>
        <p:blipFill>
          <a:blip r:embed="rId7" cstate="print"/>
          <a:srcRect/>
          <a:stretch>
            <a:fillRect/>
          </a:stretch>
        </p:blipFill>
        <p:spPr bwMode="auto">
          <a:xfrm>
            <a:off x="4191000" y="2057400"/>
            <a:ext cx="1981200" cy="2482850"/>
          </a:xfrm>
          <a:prstGeom prst="rect">
            <a:avLst/>
          </a:prstGeom>
          <a:noFill/>
          <a:ln w="9525">
            <a:noFill/>
            <a:miter lim="800000"/>
            <a:headEnd/>
            <a:tailEnd/>
          </a:ln>
        </p:spPr>
      </p:pic>
      <p:sp>
        <p:nvSpPr>
          <p:cNvPr id="44039" name="Footer Placeholder 1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altLang="en-US" sz="1400" smtClean="0">
                <a:solidFill>
                  <a:schemeClr val="tx1"/>
                </a:solidFill>
              </a:rPr>
              <a:t>Walsh Publishing Co. 2009</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9826">
                                            <p:txEl>
                                              <p:pRg st="0" end="0"/>
                                            </p:txEl>
                                          </p:spTgt>
                                        </p:tgtEl>
                                        <p:attrNameLst>
                                          <p:attrName>style.visibility</p:attrName>
                                        </p:attrNameLst>
                                      </p:cBhvr>
                                      <p:to>
                                        <p:strVal val="visible"/>
                                      </p:to>
                                    </p:set>
                                    <p:animEffect transition="in" filter="box(out)">
                                      <p:cBhvr>
                                        <p:cTn id="7" dur="500"/>
                                        <p:tgtEl>
                                          <p:spTgt spid="58982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9831"/>
                                        </p:tgtEl>
                                        <p:attrNameLst>
                                          <p:attrName>style.visibility</p:attrName>
                                        </p:attrNameLst>
                                      </p:cBhvr>
                                      <p:to>
                                        <p:strVal val="visible"/>
                                      </p:to>
                                    </p:set>
                                    <p:animEffect transition="in" filter="wipe(left)">
                                      <p:cBhvr>
                                        <p:cTn id="12" dur="500"/>
                                        <p:tgtEl>
                                          <p:spTgt spid="589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z="6000" b="1" u="sng" smtClean="0">
                <a:solidFill>
                  <a:srgbClr val="993366"/>
                </a:solidFill>
              </a:rPr>
              <a:t>What is a Literary Genre?</a:t>
            </a:r>
          </a:p>
        </p:txBody>
      </p:sp>
      <p:pic>
        <p:nvPicPr>
          <p:cNvPr id="9219" name="Picture 6" descr="MCj03825760000[1]"/>
          <p:cNvPicPr>
            <a:picLocks noGrp="1" noChangeAspect="1" noChangeArrowheads="1"/>
          </p:cNvPicPr>
          <p:nvPr>
            <p:ph idx="1"/>
          </p:nvPr>
        </p:nvPicPr>
        <p:blipFill>
          <a:blip r:embed="rId3" cstate="print"/>
          <a:srcRect/>
          <a:stretch>
            <a:fillRect/>
          </a:stretch>
        </p:blipFill>
        <p:spPr>
          <a:xfrm>
            <a:off x="4343400" y="1905000"/>
            <a:ext cx="4487863" cy="3657600"/>
          </a:xfrm>
          <a:noFill/>
        </p:spPr>
      </p:pic>
      <p:sp>
        <p:nvSpPr>
          <p:cNvPr id="9220" name="TextBox 4"/>
          <p:cNvSpPr txBox="1">
            <a:spLocks noChangeArrowheads="1"/>
          </p:cNvSpPr>
          <p:nvPr/>
        </p:nvSpPr>
        <p:spPr bwMode="auto">
          <a:xfrm>
            <a:off x="533400" y="1828800"/>
            <a:ext cx="3505200" cy="3478213"/>
          </a:xfrm>
          <a:prstGeom prst="rect">
            <a:avLst/>
          </a:prstGeom>
          <a:noFill/>
          <a:ln w="9525">
            <a:noFill/>
            <a:miter lim="800000"/>
            <a:headEnd/>
            <a:tailEnd/>
          </a:ln>
        </p:spPr>
        <p:txBody>
          <a:bodyPr>
            <a:spAutoFit/>
          </a:bodyPr>
          <a:lstStyle/>
          <a:p>
            <a:pPr algn="ctr" eaLnBrk="1" hangingPunct="1"/>
            <a:r>
              <a:rPr lang="en-US" altLang="en-US" sz="4400">
                <a:latin typeface="Comic Sans MS" pitchFamily="66" charset="0"/>
              </a:rPr>
              <a:t>A “genre” is a particular style or type of writing.</a:t>
            </a:r>
          </a:p>
        </p:txBody>
      </p:sp>
      <p:sp>
        <p:nvSpPr>
          <p:cNvPr id="9221" name="Footer Placeholder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altLang="en-US" smtClean="0">
                <a:solidFill>
                  <a:schemeClr val="tx1"/>
                </a:solidFill>
              </a:rPr>
              <a:t>Walsh Publishing Co. 2009</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609600" y="914400"/>
            <a:ext cx="7772400" cy="1470025"/>
          </a:xfrm>
        </p:spPr>
        <p:txBody>
          <a:bodyPr/>
          <a:lstStyle/>
          <a:p>
            <a:r>
              <a:rPr lang="en-US" altLang="en-US" sz="6600" b="1" smtClean="0">
                <a:solidFill>
                  <a:srgbClr val="993366"/>
                </a:solidFill>
                <a:latin typeface="Algerian" pitchFamily="82" charset="0"/>
              </a:rPr>
              <a:t>Other Types of Writing….</a:t>
            </a:r>
          </a:p>
        </p:txBody>
      </p:sp>
      <p:sp>
        <p:nvSpPr>
          <p:cNvPr id="46083" name="Footer Placeholder 3"/>
          <p:cNvSpPr>
            <a:spLocks noGrp="1"/>
          </p:cNvSpPr>
          <p:nvPr>
            <p:ph type="ftr" sz="quarter" idx="11"/>
          </p:nvPr>
        </p:nvSpPr>
        <p:spPr bwMode="auto">
          <a:xfrm>
            <a:off x="2971800" y="6248400"/>
            <a:ext cx="2895600" cy="365125"/>
          </a:xfrm>
          <a:noFill/>
          <a:ln>
            <a:miter lim="800000"/>
            <a:headEnd/>
            <a:tailEnd/>
          </a:ln>
        </p:spPr>
        <p:txBody>
          <a:bodyPr wrap="square" numCol="1" anchorCtr="0" compatLnSpc="1">
            <a:prstTxWarp prst="textNoShape">
              <a:avLst/>
            </a:prstTxWarp>
          </a:bodyPr>
          <a:lstStyle/>
          <a:p>
            <a:r>
              <a:rPr lang="en-US" altLang="en-US" smtClean="0">
                <a:solidFill>
                  <a:schemeClr val="tx1"/>
                </a:solidFill>
              </a:rPr>
              <a:t>Walsh Publishing Co. 2009</a:t>
            </a:r>
          </a:p>
        </p:txBody>
      </p:sp>
      <p:pic>
        <p:nvPicPr>
          <p:cNvPr id="46084" name="Picture 6" descr="http://www.lincolncomedyfestival.co.uk/img/Big-&amp;-Little-Howard-%27Magic-Pencil%27.jpg"/>
          <p:cNvPicPr>
            <a:picLocks noChangeAspect="1" noChangeArrowheads="1"/>
          </p:cNvPicPr>
          <p:nvPr/>
        </p:nvPicPr>
        <p:blipFill>
          <a:blip r:embed="rId3" cstate="print"/>
          <a:srcRect/>
          <a:stretch>
            <a:fillRect/>
          </a:stretch>
        </p:blipFill>
        <p:spPr bwMode="auto">
          <a:xfrm>
            <a:off x="2438400" y="3048000"/>
            <a:ext cx="3533775" cy="280987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ext Box 6"/>
          <p:cNvSpPr txBox="1">
            <a:spLocks noChangeArrowheads="1"/>
          </p:cNvSpPr>
          <p:nvPr/>
        </p:nvSpPr>
        <p:spPr bwMode="auto">
          <a:xfrm>
            <a:off x="685800" y="2438400"/>
            <a:ext cx="7391400" cy="366713"/>
          </a:xfrm>
          <a:prstGeom prst="rect">
            <a:avLst/>
          </a:prstGeom>
          <a:noFill/>
          <a:ln w="9525">
            <a:noFill/>
            <a:miter lim="800000"/>
            <a:headEnd/>
            <a:tailEnd/>
          </a:ln>
        </p:spPr>
        <p:txBody>
          <a:bodyPr>
            <a:spAutoFit/>
          </a:bodyPr>
          <a:lstStyle/>
          <a:p>
            <a:pPr algn="ctr" eaLnBrk="1" hangingPunct="1"/>
            <a:endParaRPr lang="en-US" altLang="en-US"/>
          </a:p>
        </p:txBody>
      </p:sp>
      <p:sp>
        <p:nvSpPr>
          <p:cNvPr id="6151" name="Text Box 7"/>
          <p:cNvSpPr txBox="1">
            <a:spLocks noChangeArrowheads="1"/>
          </p:cNvSpPr>
          <p:nvPr/>
        </p:nvSpPr>
        <p:spPr bwMode="auto">
          <a:xfrm>
            <a:off x="4648200" y="4191000"/>
            <a:ext cx="4267200" cy="2462213"/>
          </a:xfrm>
          <a:prstGeom prst="rect">
            <a:avLst/>
          </a:prstGeom>
          <a:noFill/>
          <a:ln w="9525">
            <a:noFill/>
            <a:miter lim="800000"/>
            <a:headEnd/>
            <a:tailEnd/>
          </a:ln>
        </p:spPr>
        <p:txBody>
          <a:bodyPr>
            <a:spAutoFit/>
          </a:bodyPr>
          <a:lstStyle/>
          <a:p>
            <a:pPr algn="ctr" eaLnBrk="1" hangingPunct="1">
              <a:spcBef>
                <a:spcPct val="50000"/>
              </a:spcBef>
              <a:buFontTx/>
              <a:buChar char="•"/>
            </a:pPr>
            <a:r>
              <a:rPr lang="en-US" altLang="en-US" sz="2800">
                <a:latin typeface="Comic Sans MS" pitchFamily="66" charset="0"/>
              </a:rPr>
              <a:t>uses carefully selected words and phrases to create vivid pictures in the reader’s mind</a:t>
            </a:r>
          </a:p>
          <a:p>
            <a:pPr algn="ctr" eaLnBrk="1" hangingPunct="1">
              <a:spcBef>
                <a:spcPct val="50000"/>
              </a:spcBef>
            </a:pPr>
            <a:endParaRPr lang="en-US" altLang="en-US" sz="2800">
              <a:latin typeface="Comic Sans MS" pitchFamily="66" charset="0"/>
            </a:endParaRPr>
          </a:p>
        </p:txBody>
      </p:sp>
      <p:sp>
        <p:nvSpPr>
          <p:cNvPr id="6153" name="Text Box 9"/>
          <p:cNvSpPr txBox="1">
            <a:spLocks noChangeArrowheads="1"/>
          </p:cNvSpPr>
          <p:nvPr/>
        </p:nvSpPr>
        <p:spPr bwMode="auto">
          <a:xfrm>
            <a:off x="4419600" y="1524000"/>
            <a:ext cx="4495800" cy="946150"/>
          </a:xfrm>
          <a:prstGeom prst="rect">
            <a:avLst/>
          </a:prstGeom>
          <a:noFill/>
          <a:ln w="9525">
            <a:noFill/>
            <a:miter lim="800000"/>
            <a:headEnd/>
            <a:tailEnd/>
          </a:ln>
        </p:spPr>
        <p:txBody>
          <a:bodyPr>
            <a:spAutoFit/>
          </a:bodyPr>
          <a:lstStyle/>
          <a:p>
            <a:pPr algn="ctr" eaLnBrk="1" hangingPunct="1">
              <a:spcBef>
                <a:spcPct val="50000"/>
              </a:spcBef>
              <a:buFontTx/>
              <a:buChar char="•"/>
            </a:pPr>
            <a:r>
              <a:rPr lang="en-US" altLang="en-US" sz="2800">
                <a:latin typeface="Comic Sans MS" pitchFamily="66" charset="0"/>
              </a:rPr>
              <a:t>lines of poetry (verses) are written in stanzas</a:t>
            </a:r>
          </a:p>
        </p:txBody>
      </p:sp>
      <p:sp>
        <p:nvSpPr>
          <p:cNvPr id="6154" name="Text Box 10"/>
          <p:cNvSpPr txBox="1">
            <a:spLocks noChangeArrowheads="1"/>
          </p:cNvSpPr>
          <p:nvPr/>
        </p:nvSpPr>
        <p:spPr bwMode="auto">
          <a:xfrm>
            <a:off x="4419600" y="2590800"/>
            <a:ext cx="4495800" cy="2032000"/>
          </a:xfrm>
          <a:prstGeom prst="rect">
            <a:avLst/>
          </a:prstGeom>
          <a:noFill/>
          <a:ln w="9525">
            <a:noFill/>
            <a:miter lim="800000"/>
            <a:headEnd/>
            <a:tailEnd/>
          </a:ln>
        </p:spPr>
        <p:txBody>
          <a:bodyPr>
            <a:spAutoFit/>
          </a:bodyPr>
          <a:lstStyle/>
          <a:p>
            <a:pPr algn="ctr" eaLnBrk="1" hangingPunct="1">
              <a:spcBef>
                <a:spcPct val="50000"/>
              </a:spcBef>
              <a:buFontTx/>
              <a:buChar char="•"/>
            </a:pPr>
            <a:r>
              <a:rPr lang="en-US" altLang="en-US" sz="2800">
                <a:latin typeface="Comic Sans MS" pitchFamily="66" charset="0"/>
              </a:rPr>
              <a:t>may include patterns of rhyme to capture the reader’s interest</a:t>
            </a:r>
          </a:p>
          <a:p>
            <a:pPr algn="ctr" eaLnBrk="1" hangingPunct="1">
              <a:spcBef>
                <a:spcPct val="50000"/>
              </a:spcBef>
            </a:pPr>
            <a:r>
              <a:rPr lang="en-US" altLang="en-US" sz="2800">
                <a:latin typeface="Comic Sans MS" pitchFamily="66" charset="0"/>
              </a:rPr>
              <a:t> 		</a:t>
            </a:r>
          </a:p>
        </p:txBody>
      </p:sp>
      <p:sp>
        <p:nvSpPr>
          <p:cNvPr id="48134" name="WordArt 11"/>
          <p:cNvSpPr>
            <a:spLocks noChangeArrowheads="1" noChangeShapeType="1" noTextEdit="1"/>
          </p:cNvSpPr>
          <p:nvPr/>
        </p:nvSpPr>
        <p:spPr bwMode="auto">
          <a:xfrm>
            <a:off x="4419600" y="228600"/>
            <a:ext cx="3810000" cy="990600"/>
          </a:xfrm>
          <a:prstGeom prst="rect">
            <a:avLst/>
          </a:prstGeom>
        </p:spPr>
        <p:txBody>
          <a:bodyPr wrap="none" fromWordArt="1">
            <a:prstTxWarp prst="textPlain">
              <a:avLst>
                <a:gd name="adj" fmla="val 50000"/>
              </a:avLst>
            </a:prstTxWarp>
          </a:bodyPr>
          <a:lstStyle/>
          <a:p>
            <a:pPr algn="ctr"/>
            <a:r>
              <a:rPr lang="en-US" kern="10">
                <a:ln w="41275">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a:rPr>
              <a:t>Poetry</a:t>
            </a:r>
          </a:p>
        </p:txBody>
      </p:sp>
      <p:pic>
        <p:nvPicPr>
          <p:cNvPr id="48135" name="Picture 18" descr="WHERE_SIDEWALK_ENDS"/>
          <p:cNvPicPr>
            <a:picLocks noChangeAspect="1" noChangeArrowheads="1"/>
          </p:cNvPicPr>
          <p:nvPr/>
        </p:nvPicPr>
        <p:blipFill>
          <a:blip r:embed="rId3" cstate="print"/>
          <a:srcRect/>
          <a:stretch>
            <a:fillRect/>
          </a:stretch>
        </p:blipFill>
        <p:spPr bwMode="auto">
          <a:xfrm>
            <a:off x="838200" y="228600"/>
            <a:ext cx="1909763" cy="1970088"/>
          </a:xfrm>
          <a:prstGeom prst="rect">
            <a:avLst/>
          </a:prstGeom>
          <a:noFill/>
          <a:ln w="9525">
            <a:noFill/>
            <a:miter lim="800000"/>
            <a:headEnd/>
            <a:tailEnd/>
          </a:ln>
        </p:spPr>
      </p:pic>
      <p:pic>
        <p:nvPicPr>
          <p:cNvPr id="48136" name="Picture 2" descr="http://hill.troy.k12.mi.us/staff/bnewingham/myweb3/Exports/Genre%20Posters/Poetry.jpg"/>
          <p:cNvPicPr>
            <a:picLocks noChangeAspect="1" noChangeArrowheads="1"/>
          </p:cNvPicPr>
          <p:nvPr/>
        </p:nvPicPr>
        <p:blipFill>
          <a:blip r:embed="rId4" cstate="print"/>
          <a:srcRect/>
          <a:stretch>
            <a:fillRect/>
          </a:stretch>
        </p:blipFill>
        <p:spPr bwMode="auto">
          <a:xfrm>
            <a:off x="457200" y="2325688"/>
            <a:ext cx="3352800" cy="4340225"/>
          </a:xfrm>
          <a:prstGeom prst="rect">
            <a:avLst/>
          </a:prstGeom>
          <a:noFill/>
          <a:ln w="9525">
            <a:noFill/>
            <a:miter lim="800000"/>
            <a:headEnd/>
            <a:tailEnd/>
          </a:ln>
        </p:spPr>
      </p:pic>
      <p:sp>
        <p:nvSpPr>
          <p:cNvPr id="48137" name="Footer Placeholder 9"/>
          <p:cNvSpPr>
            <a:spLocks noGrp="1"/>
          </p:cNvSpPr>
          <p:nvPr>
            <p:ph type="ftr" sz="quarter" idx="11"/>
          </p:nvPr>
        </p:nvSpPr>
        <p:spPr bwMode="auto">
          <a:xfrm>
            <a:off x="3429000" y="6324600"/>
            <a:ext cx="2895600" cy="365125"/>
          </a:xfrm>
          <a:noFill/>
          <a:ln>
            <a:miter lim="800000"/>
            <a:headEnd/>
            <a:tailEnd/>
          </a:ln>
        </p:spPr>
        <p:txBody>
          <a:bodyPr wrap="square" numCol="1" anchorCtr="0" compatLnSpc="1">
            <a:prstTxWarp prst="textNoShape">
              <a:avLst/>
            </a:prstTxWarp>
          </a:bodyPr>
          <a:lstStyle/>
          <a:p>
            <a:r>
              <a:rPr lang="en-US" altLang="en-US" sz="1400" smtClean="0">
                <a:solidFill>
                  <a:schemeClr val="tx1"/>
                </a:solidFill>
              </a:rPr>
              <a:t>Walsh Publishing Co. 2009</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 calcmode="lin" valueType="num">
                                      <p:cBhvr>
                                        <p:cTn id="7" dur="2000" fill="hold"/>
                                        <p:tgtEl>
                                          <p:spTgt spid="6153"/>
                                        </p:tgtEl>
                                        <p:attrNameLst>
                                          <p:attrName>ppt_w</p:attrName>
                                        </p:attrNameLst>
                                      </p:cBhvr>
                                      <p:tavLst>
                                        <p:tav tm="0">
                                          <p:val>
                                            <p:strVal val="#ppt_w*0.05"/>
                                          </p:val>
                                        </p:tav>
                                        <p:tav tm="100000">
                                          <p:val>
                                            <p:strVal val="#ppt_w"/>
                                          </p:val>
                                        </p:tav>
                                      </p:tavLst>
                                    </p:anim>
                                    <p:anim calcmode="lin" valueType="num">
                                      <p:cBhvr>
                                        <p:cTn id="8" dur="2000" fill="hold"/>
                                        <p:tgtEl>
                                          <p:spTgt spid="6153"/>
                                        </p:tgtEl>
                                        <p:attrNameLst>
                                          <p:attrName>ppt_h</p:attrName>
                                        </p:attrNameLst>
                                      </p:cBhvr>
                                      <p:tavLst>
                                        <p:tav tm="0">
                                          <p:val>
                                            <p:strVal val="#ppt_h"/>
                                          </p:val>
                                        </p:tav>
                                        <p:tav tm="100000">
                                          <p:val>
                                            <p:strVal val="#ppt_h"/>
                                          </p:val>
                                        </p:tav>
                                      </p:tavLst>
                                    </p:anim>
                                    <p:anim calcmode="lin" valueType="num">
                                      <p:cBhvr>
                                        <p:cTn id="9" dur="2000" fill="hold"/>
                                        <p:tgtEl>
                                          <p:spTgt spid="6153"/>
                                        </p:tgtEl>
                                        <p:attrNameLst>
                                          <p:attrName>ppt_x</p:attrName>
                                        </p:attrNameLst>
                                      </p:cBhvr>
                                      <p:tavLst>
                                        <p:tav tm="0">
                                          <p:val>
                                            <p:strVal val="#ppt_x-.2"/>
                                          </p:val>
                                        </p:tav>
                                        <p:tav tm="100000">
                                          <p:val>
                                            <p:strVal val="#ppt_x"/>
                                          </p:val>
                                        </p:tav>
                                      </p:tavLst>
                                    </p:anim>
                                    <p:anim calcmode="lin" valueType="num">
                                      <p:cBhvr>
                                        <p:cTn id="10" dur="2000" fill="hold"/>
                                        <p:tgtEl>
                                          <p:spTgt spid="6153"/>
                                        </p:tgtEl>
                                        <p:attrNameLst>
                                          <p:attrName>ppt_y</p:attrName>
                                        </p:attrNameLst>
                                      </p:cBhvr>
                                      <p:tavLst>
                                        <p:tav tm="0">
                                          <p:val>
                                            <p:strVal val="#ppt_y"/>
                                          </p:val>
                                        </p:tav>
                                        <p:tav tm="100000">
                                          <p:val>
                                            <p:strVal val="#ppt_y"/>
                                          </p:val>
                                        </p:tav>
                                      </p:tavLst>
                                    </p:anim>
                                    <p:animEffect transition="in" filter="fade">
                                      <p:cBhvr>
                                        <p:cTn id="11" dur="2000"/>
                                        <p:tgtEl>
                                          <p:spTgt spid="61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154"/>
                                        </p:tgtEl>
                                        <p:attrNameLst>
                                          <p:attrName>style.visibility</p:attrName>
                                        </p:attrNameLst>
                                      </p:cBhvr>
                                      <p:to>
                                        <p:strVal val="visible"/>
                                      </p:to>
                                    </p:set>
                                    <p:anim calcmode="lin" valueType="num">
                                      <p:cBhvr>
                                        <p:cTn id="16" dur="2000" fill="hold"/>
                                        <p:tgtEl>
                                          <p:spTgt spid="6154"/>
                                        </p:tgtEl>
                                        <p:attrNameLst>
                                          <p:attrName>ppt_w</p:attrName>
                                        </p:attrNameLst>
                                      </p:cBhvr>
                                      <p:tavLst>
                                        <p:tav tm="0">
                                          <p:val>
                                            <p:strVal val="#ppt_w*0.05"/>
                                          </p:val>
                                        </p:tav>
                                        <p:tav tm="100000">
                                          <p:val>
                                            <p:strVal val="#ppt_w"/>
                                          </p:val>
                                        </p:tav>
                                      </p:tavLst>
                                    </p:anim>
                                    <p:anim calcmode="lin" valueType="num">
                                      <p:cBhvr>
                                        <p:cTn id="17" dur="2000" fill="hold"/>
                                        <p:tgtEl>
                                          <p:spTgt spid="6154"/>
                                        </p:tgtEl>
                                        <p:attrNameLst>
                                          <p:attrName>ppt_h</p:attrName>
                                        </p:attrNameLst>
                                      </p:cBhvr>
                                      <p:tavLst>
                                        <p:tav tm="0">
                                          <p:val>
                                            <p:strVal val="#ppt_h"/>
                                          </p:val>
                                        </p:tav>
                                        <p:tav tm="100000">
                                          <p:val>
                                            <p:strVal val="#ppt_h"/>
                                          </p:val>
                                        </p:tav>
                                      </p:tavLst>
                                    </p:anim>
                                    <p:anim calcmode="lin" valueType="num">
                                      <p:cBhvr>
                                        <p:cTn id="18" dur="2000" fill="hold"/>
                                        <p:tgtEl>
                                          <p:spTgt spid="6154"/>
                                        </p:tgtEl>
                                        <p:attrNameLst>
                                          <p:attrName>ppt_x</p:attrName>
                                        </p:attrNameLst>
                                      </p:cBhvr>
                                      <p:tavLst>
                                        <p:tav tm="0">
                                          <p:val>
                                            <p:strVal val="#ppt_x-.2"/>
                                          </p:val>
                                        </p:tav>
                                        <p:tav tm="100000">
                                          <p:val>
                                            <p:strVal val="#ppt_x"/>
                                          </p:val>
                                        </p:tav>
                                      </p:tavLst>
                                    </p:anim>
                                    <p:anim calcmode="lin" valueType="num">
                                      <p:cBhvr>
                                        <p:cTn id="19" dur="2000" fill="hold"/>
                                        <p:tgtEl>
                                          <p:spTgt spid="6154"/>
                                        </p:tgtEl>
                                        <p:attrNameLst>
                                          <p:attrName>ppt_y</p:attrName>
                                        </p:attrNameLst>
                                      </p:cBhvr>
                                      <p:tavLst>
                                        <p:tav tm="0">
                                          <p:val>
                                            <p:strVal val="#ppt_y"/>
                                          </p:val>
                                        </p:tav>
                                        <p:tav tm="100000">
                                          <p:val>
                                            <p:strVal val="#ppt_y"/>
                                          </p:val>
                                        </p:tav>
                                      </p:tavLst>
                                    </p:anim>
                                    <p:animEffect transition="in" filter="fade">
                                      <p:cBhvr>
                                        <p:cTn id="20" dur="2000"/>
                                        <p:tgtEl>
                                          <p:spTgt spid="615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151"/>
                                        </p:tgtEl>
                                        <p:attrNameLst>
                                          <p:attrName>style.visibility</p:attrName>
                                        </p:attrNameLst>
                                      </p:cBhvr>
                                      <p:to>
                                        <p:strVal val="visible"/>
                                      </p:to>
                                    </p:set>
                                    <p:anim calcmode="lin" valueType="num">
                                      <p:cBhvr>
                                        <p:cTn id="25" dur="2000" fill="hold"/>
                                        <p:tgtEl>
                                          <p:spTgt spid="6151"/>
                                        </p:tgtEl>
                                        <p:attrNameLst>
                                          <p:attrName>ppt_w</p:attrName>
                                        </p:attrNameLst>
                                      </p:cBhvr>
                                      <p:tavLst>
                                        <p:tav tm="0">
                                          <p:val>
                                            <p:strVal val="#ppt_w*0.05"/>
                                          </p:val>
                                        </p:tav>
                                        <p:tav tm="100000">
                                          <p:val>
                                            <p:strVal val="#ppt_w"/>
                                          </p:val>
                                        </p:tav>
                                      </p:tavLst>
                                    </p:anim>
                                    <p:anim calcmode="lin" valueType="num">
                                      <p:cBhvr>
                                        <p:cTn id="26" dur="2000" fill="hold"/>
                                        <p:tgtEl>
                                          <p:spTgt spid="6151"/>
                                        </p:tgtEl>
                                        <p:attrNameLst>
                                          <p:attrName>ppt_h</p:attrName>
                                        </p:attrNameLst>
                                      </p:cBhvr>
                                      <p:tavLst>
                                        <p:tav tm="0">
                                          <p:val>
                                            <p:strVal val="#ppt_h"/>
                                          </p:val>
                                        </p:tav>
                                        <p:tav tm="100000">
                                          <p:val>
                                            <p:strVal val="#ppt_h"/>
                                          </p:val>
                                        </p:tav>
                                      </p:tavLst>
                                    </p:anim>
                                    <p:anim calcmode="lin" valueType="num">
                                      <p:cBhvr>
                                        <p:cTn id="27" dur="2000" fill="hold"/>
                                        <p:tgtEl>
                                          <p:spTgt spid="6151"/>
                                        </p:tgtEl>
                                        <p:attrNameLst>
                                          <p:attrName>ppt_x</p:attrName>
                                        </p:attrNameLst>
                                      </p:cBhvr>
                                      <p:tavLst>
                                        <p:tav tm="0">
                                          <p:val>
                                            <p:strVal val="#ppt_x-.2"/>
                                          </p:val>
                                        </p:tav>
                                        <p:tav tm="100000">
                                          <p:val>
                                            <p:strVal val="#ppt_x"/>
                                          </p:val>
                                        </p:tav>
                                      </p:tavLst>
                                    </p:anim>
                                    <p:anim calcmode="lin" valueType="num">
                                      <p:cBhvr>
                                        <p:cTn id="28" dur="2000" fill="hold"/>
                                        <p:tgtEl>
                                          <p:spTgt spid="6151"/>
                                        </p:tgtEl>
                                        <p:attrNameLst>
                                          <p:attrName>ppt_y</p:attrName>
                                        </p:attrNameLst>
                                      </p:cBhvr>
                                      <p:tavLst>
                                        <p:tav tm="0">
                                          <p:val>
                                            <p:strVal val="#ppt_y"/>
                                          </p:val>
                                        </p:tav>
                                        <p:tav tm="100000">
                                          <p:val>
                                            <p:strVal val="#ppt_y"/>
                                          </p:val>
                                        </p:tav>
                                      </p:tavLst>
                                    </p:anim>
                                    <p:animEffect transition="in" filter="fade">
                                      <p:cBhvr>
                                        <p:cTn id="29"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3" grpId="0"/>
      <p:bldP spid="61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52400" y="304800"/>
            <a:ext cx="5638800" cy="1200150"/>
          </a:xfrm>
          <a:prstGeom prst="rect">
            <a:avLst/>
          </a:prstGeom>
          <a:noFill/>
          <a:ln w="9525">
            <a:noFill/>
            <a:miter lim="800000"/>
            <a:headEnd/>
            <a:tailEnd/>
          </a:ln>
          <a:effectLst>
            <a:outerShdw dist="107763" dir="13500000" algn="ctr" rotWithShape="0">
              <a:schemeClr val="bg2">
                <a:alpha val="50000"/>
              </a:schemeClr>
            </a:outerShdw>
          </a:effectLst>
        </p:spPr>
        <p:txBody>
          <a:bodyPr>
            <a:spAutoFit/>
          </a:bodyPr>
          <a:lstStyle/>
          <a:p>
            <a:pPr algn="ctr" eaLnBrk="1" hangingPunct="1"/>
            <a:r>
              <a:rPr lang="en-US" altLang="en-US" sz="7200">
                <a:solidFill>
                  <a:srgbClr val="F32E0D"/>
                </a:solidFill>
                <a:latin typeface="Comic Sans MS" pitchFamily="66" charset="0"/>
              </a:rPr>
              <a:t>Drama/Plays</a:t>
            </a:r>
          </a:p>
        </p:txBody>
      </p:sp>
      <p:sp>
        <p:nvSpPr>
          <p:cNvPr id="7173" name="Text Box 5"/>
          <p:cNvSpPr txBox="1">
            <a:spLocks noChangeArrowheads="1"/>
          </p:cNvSpPr>
          <p:nvPr/>
        </p:nvSpPr>
        <p:spPr bwMode="auto">
          <a:xfrm flipV="1">
            <a:off x="381000" y="1524000"/>
            <a:ext cx="8305800" cy="4648200"/>
          </a:xfrm>
          <a:prstGeom prst="rect">
            <a:avLst/>
          </a:prstGeom>
          <a:noFill/>
          <a:ln w="9525">
            <a:noFill/>
            <a:miter lim="800000"/>
            <a:headEnd/>
            <a:tailEnd/>
          </a:ln>
        </p:spPr>
        <p:txBody>
          <a:bodyPr rot="10800000">
            <a:spAutoFit/>
          </a:bodyPr>
          <a:lstStyle/>
          <a:p>
            <a:pPr algn="ctr" eaLnBrk="1" hangingPunct="1"/>
            <a:endParaRPr lang="en-US" altLang="en-US" sz="4000">
              <a:latin typeface="Comic Sans MS" pitchFamily="66" charset="0"/>
            </a:endParaRPr>
          </a:p>
          <a:p>
            <a:pPr lvl="1" eaLnBrk="1" hangingPunct="1">
              <a:buFontTx/>
              <a:buChar char="•"/>
            </a:pPr>
            <a:r>
              <a:rPr lang="en-US" altLang="en-US" sz="3200">
                <a:latin typeface="Comic Sans MS" pitchFamily="66" charset="0"/>
              </a:rPr>
              <a:t>Presented to an audience</a:t>
            </a:r>
          </a:p>
          <a:p>
            <a:pPr lvl="1" eaLnBrk="1" hangingPunct="1">
              <a:buFontTx/>
              <a:buChar char="•"/>
            </a:pPr>
            <a:r>
              <a:rPr lang="en-US" altLang="en-US" sz="3200">
                <a:latin typeface="Comic Sans MS" pitchFamily="66" charset="0"/>
              </a:rPr>
              <a:t>Has a cast of </a:t>
            </a:r>
            <a:r>
              <a:rPr lang="en-US" altLang="en-US" sz="3200" u="sng">
                <a:solidFill>
                  <a:schemeClr val="hlink"/>
                </a:solidFill>
                <a:latin typeface="Comic Sans MS" pitchFamily="66" charset="0"/>
              </a:rPr>
              <a:t>characters</a:t>
            </a:r>
          </a:p>
          <a:p>
            <a:pPr lvl="1" eaLnBrk="1" hangingPunct="1">
              <a:buFontTx/>
              <a:buChar char="•"/>
            </a:pPr>
            <a:r>
              <a:rPr lang="en-US" altLang="en-US" sz="3200">
                <a:latin typeface="Comic Sans MS" pitchFamily="66" charset="0"/>
              </a:rPr>
              <a:t>May have a </a:t>
            </a:r>
            <a:r>
              <a:rPr lang="en-US" altLang="en-US" sz="3200" u="sng">
                <a:solidFill>
                  <a:srgbClr val="14ECEC"/>
                </a:solidFill>
                <a:latin typeface="Comic Sans MS" pitchFamily="66" charset="0"/>
              </a:rPr>
              <a:t>narrator</a:t>
            </a:r>
            <a:r>
              <a:rPr lang="en-US" altLang="en-US" sz="3200">
                <a:latin typeface="Comic Sans MS" pitchFamily="66" charset="0"/>
              </a:rPr>
              <a:t> who gives                    important information</a:t>
            </a:r>
          </a:p>
          <a:p>
            <a:pPr lvl="1" eaLnBrk="1" hangingPunct="1">
              <a:buFontTx/>
              <a:buChar char="•"/>
            </a:pPr>
            <a:r>
              <a:rPr lang="en-US" altLang="en-US" sz="3200">
                <a:latin typeface="Comic Sans MS" pitchFamily="66" charset="0"/>
              </a:rPr>
              <a:t>Parts called </a:t>
            </a:r>
            <a:r>
              <a:rPr lang="en-US" altLang="en-US" sz="3200" u="sng">
                <a:solidFill>
                  <a:schemeClr val="hlink"/>
                </a:solidFill>
                <a:latin typeface="Comic Sans MS" pitchFamily="66" charset="0"/>
              </a:rPr>
              <a:t>acts or scenes</a:t>
            </a:r>
          </a:p>
          <a:p>
            <a:pPr lvl="1" eaLnBrk="1" hangingPunct="1">
              <a:buFontTx/>
              <a:buChar char="•"/>
            </a:pPr>
            <a:r>
              <a:rPr lang="en-US" altLang="en-US" sz="3200">
                <a:latin typeface="Comic Sans MS" pitchFamily="66" charset="0"/>
              </a:rPr>
              <a:t>Has</a:t>
            </a:r>
            <a:r>
              <a:rPr lang="en-US" altLang="en-US" sz="3200" u="sng">
                <a:solidFill>
                  <a:schemeClr val="accent1"/>
                </a:solidFill>
                <a:latin typeface="Comic Sans MS" pitchFamily="66" charset="0"/>
              </a:rPr>
              <a:t> props</a:t>
            </a:r>
            <a:r>
              <a:rPr lang="en-US" altLang="en-US" sz="3200">
                <a:latin typeface="Comic Sans MS" pitchFamily="66" charset="0"/>
              </a:rPr>
              <a:t> to help support action</a:t>
            </a:r>
          </a:p>
          <a:p>
            <a:pPr lvl="1" eaLnBrk="1" hangingPunct="1">
              <a:buFontTx/>
              <a:buChar char="•"/>
            </a:pPr>
            <a:r>
              <a:rPr lang="en-US" altLang="en-US" sz="3200" u="sng">
                <a:solidFill>
                  <a:schemeClr val="hlink"/>
                </a:solidFill>
                <a:latin typeface="Comic Sans MS" pitchFamily="66" charset="0"/>
              </a:rPr>
              <a:t>Dialogue</a:t>
            </a:r>
            <a:r>
              <a:rPr lang="en-US" altLang="en-US" sz="3200">
                <a:latin typeface="Comic Sans MS" pitchFamily="66" charset="0"/>
              </a:rPr>
              <a:t> that tells what the actors say</a:t>
            </a:r>
          </a:p>
          <a:p>
            <a:pPr lvl="1" eaLnBrk="1" hangingPunct="1">
              <a:buFontTx/>
              <a:buChar char="•"/>
            </a:pPr>
            <a:r>
              <a:rPr lang="en-US" altLang="en-US" sz="3200" u="sng">
                <a:solidFill>
                  <a:schemeClr val="accent1"/>
                </a:solidFill>
                <a:latin typeface="Comic Sans MS" pitchFamily="66" charset="0"/>
              </a:rPr>
              <a:t>Stage directions</a:t>
            </a:r>
            <a:r>
              <a:rPr lang="en-US" altLang="en-US" sz="3200">
                <a:latin typeface="Comic Sans MS" pitchFamily="66" charset="0"/>
              </a:rPr>
              <a:t> in italics</a:t>
            </a:r>
          </a:p>
        </p:txBody>
      </p:sp>
      <p:pic>
        <p:nvPicPr>
          <p:cNvPr id="50180" name="Picture 7" descr="ncomedytragedy">
            <a:hlinkClick r:id="rId3"/>
          </p:cNvPr>
          <p:cNvPicPr>
            <a:picLocks noChangeAspect="1" noChangeArrowheads="1"/>
          </p:cNvPicPr>
          <p:nvPr/>
        </p:nvPicPr>
        <p:blipFill>
          <a:blip r:embed="rId4" cstate="print"/>
          <a:srcRect/>
          <a:stretch>
            <a:fillRect/>
          </a:stretch>
        </p:blipFill>
        <p:spPr bwMode="auto">
          <a:xfrm>
            <a:off x="5943600" y="304800"/>
            <a:ext cx="2895600" cy="1905000"/>
          </a:xfrm>
          <a:prstGeom prst="rect">
            <a:avLst/>
          </a:prstGeom>
          <a:solidFill>
            <a:schemeClr val="folHlink"/>
          </a:solidFill>
          <a:ln w="9525">
            <a:noFill/>
            <a:miter lim="800000"/>
            <a:headEnd/>
            <a:tailEnd/>
          </a:ln>
        </p:spPr>
      </p:pic>
      <p:sp>
        <p:nvSpPr>
          <p:cNvPr id="50181"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altLang="en-US" sz="1400" smtClean="0">
                <a:solidFill>
                  <a:schemeClr val="tx1"/>
                </a:solidFill>
              </a:rPr>
              <a:t>Walsh Publishing Co. 2009</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173">
                                            <p:txEl>
                                              <p:pRg st="2" end="2"/>
                                            </p:txEl>
                                          </p:spTgt>
                                        </p:tgtEl>
                                        <p:attrNameLst>
                                          <p:attrName>style.visibility</p:attrName>
                                        </p:attrNameLst>
                                      </p:cBhvr>
                                      <p:to>
                                        <p:strVal val="visible"/>
                                      </p:to>
                                    </p:set>
                                    <p:anim calcmode="lin" valueType="num">
                                      <p:cBhvr additive="base">
                                        <p:cTn id="7" dur="3000" fill="hold"/>
                                        <p:tgtEl>
                                          <p:spTgt spid="7173">
                                            <p:txEl>
                                              <p:pRg st="2" end="2"/>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717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173">
                                            <p:txEl>
                                              <p:pRg st="1" end="1"/>
                                            </p:txEl>
                                          </p:spTgt>
                                        </p:tgtEl>
                                        <p:attrNameLst>
                                          <p:attrName>style.visibility</p:attrName>
                                        </p:attrNameLst>
                                      </p:cBhvr>
                                      <p:to>
                                        <p:strVal val="visible"/>
                                      </p:to>
                                    </p:set>
                                    <p:anim calcmode="lin" valueType="num">
                                      <p:cBhvr additive="base">
                                        <p:cTn id="13" dur="3000" fill="hold"/>
                                        <p:tgtEl>
                                          <p:spTgt spid="7173">
                                            <p:txEl>
                                              <p:pRg st="1" end="1"/>
                                            </p:txEl>
                                          </p:spTgt>
                                        </p:tgtEl>
                                        <p:attrNameLst>
                                          <p:attrName>ppt_x</p:attrName>
                                        </p:attrNameLst>
                                      </p:cBhvr>
                                      <p:tavLst>
                                        <p:tav tm="0">
                                          <p:val>
                                            <p:strVal val="0-#ppt_w/2"/>
                                          </p:val>
                                        </p:tav>
                                        <p:tav tm="100000">
                                          <p:val>
                                            <p:strVal val="#ppt_x"/>
                                          </p:val>
                                        </p:tav>
                                      </p:tavLst>
                                    </p:anim>
                                    <p:anim calcmode="lin" valueType="num">
                                      <p:cBhvr additive="base">
                                        <p:cTn id="14" dur="3000" fill="hold"/>
                                        <p:tgtEl>
                                          <p:spTgt spid="71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3">
                                            <p:txEl>
                                              <p:pRg st="3" end="3"/>
                                            </p:txEl>
                                          </p:spTgt>
                                        </p:tgtEl>
                                        <p:attrNameLst>
                                          <p:attrName>style.visibility</p:attrName>
                                        </p:attrNameLst>
                                      </p:cBhvr>
                                      <p:to>
                                        <p:strVal val="visible"/>
                                      </p:to>
                                    </p:set>
                                    <p:anim calcmode="lin" valueType="num">
                                      <p:cBhvr additive="base">
                                        <p:cTn id="19" dur="3000" fill="hold"/>
                                        <p:tgtEl>
                                          <p:spTgt spid="7173">
                                            <p:txEl>
                                              <p:pRg st="3" end="3"/>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71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173">
                                            <p:txEl>
                                              <p:pRg st="4" end="4"/>
                                            </p:txEl>
                                          </p:spTgt>
                                        </p:tgtEl>
                                        <p:attrNameLst>
                                          <p:attrName>style.visibility</p:attrName>
                                        </p:attrNameLst>
                                      </p:cBhvr>
                                      <p:to>
                                        <p:strVal val="visible"/>
                                      </p:to>
                                    </p:set>
                                    <p:anim calcmode="lin" valueType="num">
                                      <p:cBhvr additive="base">
                                        <p:cTn id="25" dur="3000" fill="hold"/>
                                        <p:tgtEl>
                                          <p:spTgt spid="7173">
                                            <p:txEl>
                                              <p:pRg st="4" end="4"/>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717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73">
                                            <p:txEl>
                                              <p:pRg st="5" end="5"/>
                                            </p:txEl>
                                          </p:spTgt>
                                        </p:tgtEl>
                                        <p:attrNameLst>
                                          <p:attrName>style.visibility</p:attrName>
                                        </p:attrNameLst>
                                      </p:cBhvr>
                                      <p:to>
                                        <p:strVal val="visible"/>
                                      </p:to>
                                    </p:set>
                                    <p:anim calcmode="lin" valueType="num">
                                      <p:cBhvr additive="base">
                                        <p:cTn id="31" dur="3000" fill="hold"/>
                                        <p:tgtEl>
                                          <p:spTgt spid="7173">
                                            <p:txEl>
                                              <p:pRg st="5" end="5"/>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717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173">
                                            <p:txEl>
                                              <p:pRg st="6" end="6"/>
                                            </p:txEl>
                                          </p:spTgt>
                                        </p:tgtEl>
                                        <p:attrNameLst>
                                          <p:attrName>style.visibility</p:attrName>
                                        </p:attrNameLst>
                                      </p:cBhvr>
                                      <p:to>
                                        <p:strVal val="visible"/>
                                      </p:to>
                                    </p:set>
                                    <p:anim calcmode="lin" valueType="num">
                                      <p:cBhvr additive="base">
                                        <p:cTn id="37" dur="3000" fill="hold"/>
                                        <p:tgtEl>
                                          <p:spTgt spid="7173">
                                            <p:txEl>
                                              <p:pRg st="6" end="6"/>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717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173">
                                            <p:txEl>
                                              <p:pRg st="7" end="7"/>
                                            </p:txEl>
                                          </p:spTgt>
                                        </p:tgtEl>
                                        <p:attrNameLst>
                                          <p:attrName>style.visibility</p:attrName>
                                        </p:attrNameLst>
                                      </p:cBhvr>
                                      <p:to>
                                        <p:strVal val="visible"/>
                                      </p:to>
                                    </p:set>
                                    <p:anim calcmode="lin" valueType="num">
                                      <p:cBhvr additive="base">
                                        <p:cTn id="43" dur="3000" fill="hold"/>
                                        <p:tgtEl>
                                          <p:spTgt spid="7173">
                                            <p:txEl>
                                              <p:pRg st="7" end="7"/>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717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a:xfrm>
            <a:off x="457200" y="0"/>
            <a:ext cx="8229600" cy="914400"/>
          </a:xfrm>
        </p:spPr>
        <p:txBody>
          <a:bodyPr/>
          <a:lstStyle/>
          <a:p>
            <a:pPr eaLnBrk="1" hangingPunct="1"/>
            <a:r>
              <a:rPr lang="en-US" altLang="en-US" sz="6000" b="1" u="sng" smtClean="0">
                <a:solidFill>
                  <a:srgbClr val="993366"/>
                </a:solidFill>
                <a:latin typeface="Berlin Sans FB Demi" pitchFamily="34" charset="0"/>
              </a:rPr>
              <a:t>Your Turn…</a:t>
            </a:r>
          </a:p>
        </p:txBody>
      </p:sp>
      <p:sp>
        <p:nvSpPr>
          <p:cNvPr id="52227" name="Content Placeholder 3"/>
          <p:cNvSpPr>
            <a:spLocks noGrp="1"/>
          </p:cNvSpPr>
          <p:nvPr>
            <p:ph idx="1"/>
          </p:nvPr>
        </p:nvSpPr>
        <p:spPr>
          <a:xfrm>
            <a:off x="228600" y="1066800"/>
            <a:ext cx="8763000" cy="5486400"/>
          </a:xfrm>
        </p:spPr>
        <p:txBody>
          <a:bodyPr/>
          <a:lstStyle/>
          <a:p>
            <a:pPr algn="ctr" eaLnBrk="1" hangingPunct="1">
              <a:lnSpc>
                <a:spcPct val="90000"/>
              </a:lnSpc>
              <a:buFont typeface="Arial" charset="0"/>
              <a:buNone/>
            </a:pPr>
            <a:r>
              <a:rPr lang="en-US" altLang="en-US" sz="2000" i="1" smtClean="0">
                <a:solidFill>
                  <a:srgbClr val="1F4081"/>
                </a:solidFill>
              </a:rPr>
              <a:t>Name the “genre” of literature for each selection….</a:t>
            </a:r>
          </a:p>
          <a:p>
            <a:pPr eaLnBrk="1" hangingPunct="1">
              <a:lnSpc>
                <a:spcPct val="90000"/>
              </a:lnSpc>
              <a:buFont typeface="Arial" charset="0"/>
              <a:buNone/>
            </a:pPr>
            <a:endParaRPr lang="en-US" altLang="en-US" sz="900" smtClean="0"/>
          </a:p>
          <a:p>
            <a:pPr eaLnBrk="1" hangingPunct="1">
              <a:lnSpc>
                <a:spcPct val="90000"/>
              </a:lnSpc>
              <a:buFont typeface="Arial" charset="0"/>
              <a:buNone/>
            </a:pPr>
            <a:r>
              <a:rPr lang="en-US" altLang="en-US" sz="2200" smtClean="0"/>
              <a:t>1.  A book titled “</a:t>
            </a:r>
            <a:r>
              <a:rPr lang="en-US" altLang="en-US" sz="2200" u="sng" smtClean="0"/>
              <a:t>How to be the Best Gardener</a:t>
            </a:r>
            <a:r>
              <a:rPr lang="en-US" altLang="en-US" sz="2200" smtClean="0"/>
              <a:t>”</a:t>
            </a:r>
          </a:p>
          <a:p>
            <a:pPr eaLnBrk="1" hangingPunct="1">
              <a:lnSpc>
                <a:spcPct val="90000"/>
              </a:lnSpc>
              <a:buFont typeface="Arial" charset="0"/>
              <a:buNone/>
            </a:pPr>
            <a:r>
              <a:rPr lang="en-US" altLang="en-US" sz="2200" smtClean="0"/>
              <a:t>2.  A novel about a boy who grows up in the city and learns about life the hard way.</a:t>
            </a:r>
          </a:p>
          <a:p>
            <a:pPr eaLnBrk="1" hangingPunct="1">
              <a:lnSpc>
                <a:spcPct val="90000"/>
              </a:lnSpc>
              <a:buFont typeface="Arial" charset="0"/>
              <a:buNone/>
            </a:pPr>
            <a:r>
              <a:rPr lang="en-US" altLang="en-US" sz="2200" smtClean="0"/>
              <a:t>3.  A book titled “All About My Life”</a:t>
            </a:r>
          </a:p>
          <a:p>
            <a:pPr eaLnBrk="1" hangingPunct="1">
              <a:lnSpc>
                <a:spcPct val="90000"/>
              </a:lnSpc>
              <a:buFont typeface="Arial" charset="0"/>
              <a:buAutoNum type="arabicPeriod" startAt="4"/>
            </a:pPr>
            <a:r>
              <a:rPr lang="en-US" altLang="en-US" sz="2200" smtClean="0"/>
              <a:t>A story about two robots who find a ray gun and take over the planet</a:t>
            </a:r>
          </a:p>
          <a:p>
            <a:pPr eaLnBrk="1" hangingPunct="1">
              <a:lnSpc>
                <a:spcPct val="90000"/>
              </a:lnSpc>
              <a:buFont typeface="Arial" charset="0"/>
              <a:buAutoNum type="arabicPeriod" startAt="4"/>
            </a:pPr>
            <a:r>
              <a:rPr lang="en-US" altLang="en-US" sz="2200" smtClean="0"/>
              <a:t>“George Washington, the President” by Adam Wessel</a:t>
            </a:r>
          </a:p>
          <a:p>
            <a:pPr eaLnBrk="1" hangingPunct="1">
              <a:lnSpc>
                <a:spcPct val="90000"/>
              </a:lnSpc>
              <a:buFont typeface="Arial" charset="0"/>
              <a:buAutoNum type="arabicPeriod" startAt="4"/>
            </a:pPr>
            <a:r>
              <a:rPr lang="en-US" altLang="en-US" sz="2200" smtClean="0"/>
              <a:t>Shaden dropped the magic ring to the ground and said “Be gone dragons!”</a:t>
            </a:r>
          </a:p>
          <a:p>
            <a:pPr eaLnBrk="1" hangingPunct="1">
              <a:lnSpc>
                <a:spcPct val="90000"/>
              </a:lnSpc>
              <a:buFont typeface="Arial" charset="0"/>
              <a:buAutoNum type="arabicPeriod" startAt="4"/>
            </a:pPr>
            <a:r>
              <a:rPr lang="en-US" altLang="en-US" sz="2200" smtClean="0"/>
              <a:t>Andy and Madeline solved the mystery….it was Old Man Winters all along!</a:t>
            </a:r>
          </a:p>
          <a:p>
            <a:pPr eaLnBrk="1" hangingPunct="1">
              <a:lnSpc>
                <a:spcPct val="90000"/>
              </a:lnSpc>
              <a:buFont typeface="Arial" charset="0"/>
              <a:buAutoNum type="arabicPeriod" startAt="4"/>
            </a:pPr>
            <a:r>
              <a:rPr lang="en-US" altLang="en-US" sz="2200" smtClean="0"/>
              <a:t>The moral of the story, </a:t>
            </a:r>
            <a:r>
              <a:rPr lang="en-US" altLang="en-US" sz="2200" u="sng" smtClean="0"/>
              <a:t>The Ant and the Grasshopper </a:t>
            </a:r>
            <a:r>
              <a:rPr lang="en-US" altLang="en-US" sz="2200" smtClean="0"/>
              <a:t>is “Plan Ahead!”</a:t>
            </a:r>
          </a:p>
          <a:p>
            <a:pPr eaLnBrk="1" hangingPunct="1">
              <a:lnSpc>
                <a:spcPct val="90000"/>
              </a:lnSpc>
              <a:buFont typeface="Arial" charset="0"/>
              <a:buNone/>
            </a:pPr>
            <a:endParaRPr lang="en-US" altLang="en-US" sz="300" smtClean="0"/>
          </a:p>
          <a:p>
            <a:pPr eaLnBrk="1" hangingPunct="1">
              <a:lnSpc>
                <a:spcPct val="90000"/>
              </a:lnSpc>
              <a:buFont typeface="Arial" charset="0"/>
              <a:buNone/>
            </a:pPr>
            <a:r>
              <a:rPr lang="en-US" altLang="en-US" sz="1600" i="1" smtClean="0"/>
              <a:t>Autobiography   Non-Fiction   Realistic Fiction   Fable   Science Fiction   Mystery   Fantasy    Biography   </a:t>
            </a:r>
          </a:p>
          <a:p>
            <a:pPr eaLnBrk="1" hangingPunct="1">
              <a:lnSpc>
                <a:spcPct val="90000"/>
              </a:lnSpc>
              <a:buFont typeface="Arial" charset="0"/>
              <a:buNone/>
            </a:pPr>
            <a:endParaRPr lang="en-US" altLang="en-US" sz="2400" smtClean="0"/>
          </a:p>
          <a:p>
            <a:pPr eaLnBrk="1" hangingPunct="1">
              <a:lnSpc>
                <a:spcPct val="90000"/>
              </a:lnSpc>
              <a:buFont typeface="Arial" charset="0"/>
              <a:buNone/>
            </a:pPr>
            <a:endParaRPr lang="en-US" altLang="en-US" sz="2700" smtClean="0"/>
          </a:p>
          <a:p>
            <a:pPr eaLnBrk="1" hangingPunct="1">
              <a:lnSpc>
                <a:spcPct val="90000"/>
              </a:lnSpc>
              <a:buFont typeface="Arial" charset="0"/>
              <a:buNone/>
            </a:pPr>
            <a:endParaRPr lang="en-US" altLang="en-US" sz="2700" smtClean="0"/>
          </a:p>
          <a:p>
            <a:pPr eaLnBrk="1" hangingPunct="1">
              <a:lnSpc>
                <a:spcPct val="90000"/>
              </a:lnSpc>
              <a:buFont typeface="Arial" charset="0"/>
              <a:buNone/>
            </a:pPr>
            <a:endParaRPr lang="en-US" altLang="en-US" sz="2700" smtClean="0"/>
          </a:p>
          <a:p>
            <a:pPr eaLnBrk="1" hangingPunct="1">
              <a:lnSpc>
                <a:spcPct val="90000"/>
              </a:lnSpc>
              <a:buFont typeface="Arial" charset="0"/>
              <a:buNone/>
            </a:pPr>
            <a:endParaRPr lang="en-US" altLang="en-US" sz="2700" smtClean="0"/>
          </a:p>
        </p:txBody>
      </p:sp>
      <p:sp>
        <p:nvSpPr>
          <p:cNvPr id="52228" name="Footer Placeholder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altLang="en-US" sz="1600" smtClean="0">
                <a:solidFill>
                  <a:schemeClr val="tx1"/>
                </a:solidFill>
              </a:rPr>
              <a:t>Walsh Publishing Co. 2009</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381000"/>
            <a:ext cx="8458200" cy="1143000"/>
          </a:xfrm>
        </p:spPr>
        <p:txBody>
          <a:bodyPr/>
          <a:lstStyle/>
          <a:p>
            <a:pPr eaLnBrk="1" hangingPunct="1"/>
            <a:r>
              <a:rPr lang="en-US" altLang="en-US" sz="6000" b="1" u="sng" smtClean="0">
                <a:solidFill>
                  <a:srgbClr val="993366"/>
                </a:solidFill>
                <a:latin typeface="Tempus Sans ITC" pitchFamily="82" charset="0"/>
              </a:rPr>
              <a:t>Most Common Genres:</a:t>
            </a:r>
          </a:p>
        </p:txBody>
      </p:sp>
      <p:graphicFrame>
        <p:nvGraphicFramePr>
          <p:cNvPr id="3153" name="Group 81"/>
          <p:cNvGraphicFramePr>
            <a:graphicFrameLocks noGrp="1"/>
          </p:cNvGraphicFramePr>
          <p:nvPr>
            <p:ph type="tbl" idx="1"/>
          </p:nvPr>
        </p:nvGraphicFramePr>
        <p:xfrm>
          <a:off x="304800" y="1676400"/>
          <a:ext cx="8534400" cy="4070351"/>
        </p:xfrm>
        <a:graphic>
          <a:graphicData uri="http://schemas.openxmlformats.org/drawingml/2006/table">
            <a:tbl>
              <a:tblPr/>
              <a:tblGrid>
                <a:gridCol w="4267200">
                  <a:extLst>
                    <a:ext uri="{9D8B030D-6E8A-4147-A177-3AD203B41FA5}"/>
                  </a:extLst>
                </a:gridCol>
                <a:gridCol w="4267200">
                  <a:extLst>
                    <a:ext uri="{9D8B030D-6E8A-4147-A177-3AD203B41FA5}"/>
                  </a:extLst>
                </a:gridCol>
              </a:tblGrid>
              <a:tr h="5717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sng" strike="noStrike" cap="none" normalizeH="0" baseline="0" dirty="0" smtClean="0">
                          <a:ln>
                            <a:noFill/>
                          </a:ln>
                          <a:solidFill>
                            <a:schemeClr val="tx1"/>
                          </a:solidFill>
                          <a:effectLst/>
                          <a:latin typeface="Times New Roman" pitchFamily="18" charset="0"/>
                        </a:rPr>
                        <a:t>Fiction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sng" strike="noStrike" cap="none" normalizeH="0" baseline="0" smtClean="0">
                          <a:ln>
                            <a:noFill/>
                          </a:ln>
                          <a:solidFill>
                            <a:schemeClr val="tx1"/>
                          </a:solidFill>
                          <a:effectLst/>
                          <a:latin typeface="Times New Roman" pitchFamily="18" charset="0"/>
                        </a:rPr>
                        <a:t>Nonfiction</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extLst>
                  <a:ext uri="{0D108BD9-81ED-4DB2-BD59-A6C34878D82A}"/>
                </a:extLst>
              </a:tr>
              <a:tr h="6061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Fables, Folktales, Fairytales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Biography</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extLst>
                  <a:ext uri="{0D108BD9-81ED-4DB2-BD59-A6C34878D82A}"/>
                </a:extLst>
              </a:tr>
              <a:tr h="5885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Fantasy, Mystery</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Autobiography</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extLst>
                  <a:ext uri="{0D108BD9-81ED-4DB2-BD59-A6C34878D82A}"/>
                </a:extLst>
              </a:tr>
              <a:tr h="5885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Myth, Legend</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Reference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extLst>
                  <a:ext uri="{0D108BD9-81ED-4DB2-BD59-A6C34878D82A}"/>
                </a:extLst>
              </a:tr>
              <a:tr h="5717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Historical Fiction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Essay, Newspaper Article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extLst>
                  <a:ext uri="{0D108BD9-81ED-4DB2-BD59-A6C34878D82A}"/>
                </a:extLst>
              </a:tr>
              <a:tr h="5717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Realistic Fiction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Speeches, Diaries, Letters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extLst>
                  <a:ext uri="{0D108BD9-81ED-4DB2-BD59-A6C34878D82A}"/>
                </a:extLst>
              </a:tr>
              <a:tr h="5717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Science Fiction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Informational</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FF"/>
                    </a:solidFill>
                  </a:tcPr>
                </a:tc>
                <a:extLst>
                  <a:ext uri="{0D108BD9-81ED-4DB2-BD59-A6C34878D82A}"/>
                </a:extLst>
              </a:tr>
            </a:tbl>
          </a:graphicData>
        </a:graphic>
      </p:graphicFrame>
      <p:pic>
        <p:nvPicPr>
          <p:cNvPr id="11293" name="Picture 82" descr="C:\Program Files\Common Files\Microsoft Shared\Clipart\cagcat50\PE01682_.wmf"/>
          <p:cNvPicPr>
            <a:picLocks noChangeAspect="1" noChangeArrowheads="1"/>
          </p:cNvPicPr>
          <p:nvPr/>
        </p:nvPicPr>
        <p:blipFill>
          <a:blip r:embed="rId3" cstate="print"/>
          <a:srcRect/>
          <a:stretch>
            <a:fillRect/>
          </a:stretch>
        </p:blipFill>
        <p:spPr bwMode="auto">
          <a:xfrm>
            <a:off x="0" y="5299075"/>
            <a:ext cx="1219200" cy="1558925"/>
          </a:xfrm>
          <a:prstGeom prst="rect">
            <a:avLst/>
          </a:prstGeom>
          <a:noFill/>
          <a:ln w="9525">
            <a:noFill/>
            <a:miter lim="800000"/>
            <a:headEnd/>
            <a:tailEnd/>
          </a:ln>
        </p:spPr>
      </p:pic>
      <p:pic>
        <p:nvPicPr>
          <p:cNvPr id="11294" name="Picture 83" descr="C:\Program Files\Common Files\Microsoft Shared\Clipart\cagcat50\PE02661_.wmf"/>
          <p:cNvPicPr>
            <a:picLocks noChangeAspect="1" noChangeArrowheads="1"/>
          </p:cNvPicPr>
          <p:nvPr/>
        </p:nvPicPr>
        <p:blipFill>
          <a:blip r:embed="rId4" cstate="print"/>
          <a:srcRect/>
          <a:stretch>
            <a:fillRect/>
          </a:stretch>
        </p:blipFill>
        <p:spPr bwMode="auto">
          <a:xfrm>
            <a:off x="7999413" y="5257800"/>
            <a:ext cx="1144587" cy="1600200"/>
          </a:xfrm>
          <a:prstGeom prst="rect">
            <a:avLst/>
          </a:prstGeom>
          <a:noFill/>
          <a:ln w="9525">
            <a:noFill/>
            <a:miter lim="800000"/>
            <a:headEnd/>
            <a:tailEnd/>
          </a:ln>
        </p:spPr>
      </p:pic>
      <p:sp>
        <p:nvSpPr>
          <p:cNvPr id="11295" name="TextBox 6"/>
          <p:cNvSpPr txBox="1">
            <a:spLocks noChangeArrowheads="1"/>
          </p:cNvSpPr>
          <p:nvPr/>
        </p:nvSpPr>
        <p:spPr bwMode="auto">
          <a:xfrm>
            <a:off x="1524000" y="5943600"/>
            <a:ext cx="6019800" cy="369888"/>
          </a:xfrm>
          <a:prstGeom prst="rect">
            <a:avLst/>
          </a:prstGeom>
          <a:noFill/>
          <a:ln w="9525">
            <a:noFill/>
            <a:miter lim="800000"/>
            <a:headEnd/>
            <a:tailEnd/>
          </a:ln>
        </p:spPr>
        <p:txBody>
          <a:bodyPr>
            <a:spAutoFit/>
          </a:bodyPr>
          <a:lstStyle/>
          <a:p>
            <a:pPr algn="ctr" eaLnBrk="1" hangingPunct="1"/>
            <a:r>
              <a:rPr lang="en-US" altLang="en-US" sz="1800">
                <a:latin typeface="Georgia" pitchFamily="18" charset="0"/>
              </a:rPr>
              <a:t>Other Types of Writing:  Drama, Poetry</a:t>
            </a:r>
            <a:endParaRPr lang="en-US" altLang="en-US"/>
          </a:p>
        </p:txBody>
      </p:sp>
      <p:sp>
        <p:nvSpPr>
          <p:cNvPr id="11296" name="Footer Placeholder 7"/>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altLang="en-US" smtClean="0">
                <a:solidFill>
                  <a:schemeClr val="tx1"/>
                </a:solidFill>
              </a:rPr>
              <a:t>Walsh Publishing Co. 2009</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533400" y="0"/>
            <a:ext cx="8458200" cy="1981200"/>
          </a:xfrm>
        </p:spPr>
        <p:txBody>
          <a:bodyPr/>
          <a:lstStyle/>
          <a:p>
            <a:pPr eaLnBrk="1" hangingPunct="1"/>
            <a:r>
              <a:rPr lang="en-US" altLang="en-US" sz="9600" b="1" smtClean="0">
                <a:solidFill>
                  <a:srgbClr val="993366"/>
                </a:solidFill>
                <a:latin typeface="Broadway" pitchFamily="82" charset="0"/>
              </a:rPr>
              <a:t>Fiction</a:t>
            </a:r>
          </a:p>
        </p:txBody>
      </p:sp>
      <p:sp>
        <p:nvSpPr>
          <p:cNvPr id="577539" name="Rectangle 3"/>
          <p:cNvSpPr>
            <a:spLocks noGrp="1" noChangeArrowheads="1"/>
          </p:cNvSpPr>
          <p:nvPr>
            <p:ph idx="1"/>
          </p:nvPr>
        </p:nvSpPr>
        <p:spPr>
          <a:xfrm>
            <a:off x="533400" y="1828800"/>
            <a:ext cx="8305800" cy="3962400"/>
          </a:xfrm>
        </p:spPr>
        <p:txBody>
          <a:bodyPr/>
          <a:lstStyle/>
          <a:p>
            <a:pPr eaLnBrk="1" hangingPunct="1">
              <a:lnSpc>
                <a:spcPct val="90000"/>
              </a:lnSpc>
            </a:pPr>
            <a:endParaRPr lang="en-US" altLang="en-US" sz="2800" smtClean="0"/>
          </a:p>
          <a:p>
            <a:pPr eaLnBrk="1" hangingPunct="1">
              <a:lnSpc>
                <a:spcPct val="90000"/>
              </a:lnSpc>
            </a:pPr>
            <a:r>
              <a:rPr lang="en-US" altLang="en-US" sz="4000" smtClean="0">
                <a:latin typeface="Impact" pitchFamily="34" charset="0"/>
              </a:rPr>
              <a:t>Writing that tells about imaginary people and events</a:t>
            </a:r>
          </a:p>
          <a:p>
            <a:pPr eaLnBrk="1" hangingPunct="1">
              <a:lnSpc>
                <a:spcPct val="90000"/>
              </a:lnSpc>
            </a:pPr>
            <a:endParaRPr lang="en-US" altLang="en-US" sz="1000" smtClean="0">
              <a:latin typeface="Impact" pitchFamily="34" charset="0"/>
            </a:endParaRPr>
          </a:p>
          <a:p>
            <a:pPr eaLnBrk="1" hangingPunct="1">
              <a:lnSpc>
                <a:spcPct val="90000"/>
              </a:lnSpc>
            </a:pPr>
            <a:endParaRPr lang="en-US" altLang="en-US" sz="1100" smtClean="0"/>
          </a:p>
          <a:p>
            <a:pPr eaLnBrk="1" hangingPunct="1">
              <a:lnSpc>
                <a:spcPct val="90000"/>
              </a:lnSpc>
            </a:pPr>
            <a:r>
              <a:rPr lang="en-US" altLang="en-US" sz="4000" smtClean="0">
                <a:latin typeface="Impact" pitchFamily="34" charset="0"/>
              </a:rPr>
              <a:t>Stories that are “made up”</a:t>
            </a:r>
          </a:p>
          <a:p>
            <a:pPr eaLnBrk="1" hangingPunct="1">
              <a:lnSpc>
                <a:spcPct val="90000"/>
              </a:lnSpc>
            </a:pPr>
            <a:endParaRPr lang="en-US" altLang="en-US" sz="4000" smtClean="0"/>
          </a:p>
        </p:txBody>
      </p:sp>
      <p:pic>
        <p:nvPicPr>
          <p:cNvPr id="13316" name="Picture 4" descr="C:\Users\Lynda\AppData\Local\Microsoft\Windows\Temporary Internet Files\Content.IE5\P5RZHRPC\MCj04123580000[1].wmf"/>
          <p:cNvPicPr>
            <a:picLocks noChangeAspect="1" noChangeArrowheads="1"/>
          </p:cNvPicPr>
          <p:nvPr/>
        </p:nvPicPr>
        <p:blipFill>
          <a:blip r:embed="rId4" cstate="print"/>
          <a:srcRect/>
          <a:stretch>
            <a:fillRect/>
          </a:stretch>
        </p:blipFill>
        <p:spPr bwMode="auto">
          <a:xfrm>
            <a:off x="7696200" y="381000"/>
            <a:ext cx="882650" cy="1987550"/>
          </a:xfrm>
          <a:prstGeom prst="rect">
            <a:avLst/>
          </a:prstGeom>
          <a:noFill/>
          <a:ln w="9525">
            <a:noFill/>
            <a:miter lim="800000"/>
            <a:headEnd/>
            <a:tailEnd/>
          </a:ln>
        </p:spPr>
      </p:pic>
      <p:pic>
        <p:nvPicPr>
          <p:cNvPr id="13317" name="Picture 6" descr="C:\Users\Lynda\AppData\Local\Microsoft\Windows\Temporary Internet Files\Content.IE5\3UDDEXC2\MPj04331910000[1].jpg"/>
          <p:cNvPicPr>
            <a:picLocks noChangeAspect="1" noChangeArrowheads="1"/>
          </p:cNvPicPr>
          <p:nvPr/>
        </p:nvPicPr>
        <p:blipFill>
          <a:blip r:embed="rId5" cstate="print"/>
          <a:srcRect/>
          <a:stretch>
            <a:fillRect/>
          </a:stretch>
        </p:blipFill>
        <p:spPr bwMode="auto">
          <a:xfrm>
            <a:off x="381000" y="4800600"/>
            <a:ext cx="1752600" cy="1752600"/>
          </a:xfrm>
          <a:prstGeom prst="rect">
            <a:avLst/>
          </a:prstGeom>
          <a:noFill/>
          <a:ln w="9525">
            <a:noFill/>
            <a:miter lim="800000"/>
            <a:headEnd/>
            <a:tailEnd/>
          </a:ln>
        </p:spPr>
      </p:pic>
      <p:pic>
        <p:nvPicPr>
          <p:cNvPr id="13318" name="Picture 7" descr="C:\Users\Lynda\AppData\Local\Microsoft\Windows\Temporary Internet Files\Content.IE5\R9OXX47N\MMAG00603_0000[1].gif"/>
          <p:cNvPicPr>
            <a:picLocks noChangeAspect="1" noChangeArrowheads="1" noCrop="1"/>
          </p:cNvPicPr>
          <p:nvPr/>
        </p:nvPicPr>
        <p:blipFill>
          <a:blip r:embed="rId6" cstate="print"/>
          <a:srcRect/>
          <a:stretch>
            <a:fillRect/>
          </a:stretch>
        </p:blipFill>
        <p:spPr bwMode="auto">
          <a:xfrm>
            <a:off x="381000" y="533400"/>
            <a:ext cx="1695450" cy="1266825"/>
          </a:xfrm>
          <a:prstGeom prst="rect">
            <a:avLst/>
          </a:prstGeom>
          <a:noFill/>
          <a:ln w="9525">
            <a:noFill/>
            <a:miter lim="800000"/>
            <a:headEnd/>
            <a:tailEnd/>
          </a:ln>
        </p:spPr>
      </p:pic>
      <p:pic>
        <p:nvPicPr>
          <p:cNvPr id="13319" name="Picture 8" descr="C:\Users\Lynda\AppData\Local\Microsoft\Windows\Temporary Internet Files\Content.IE5\P5RZHRPC\MMAG00597_0000[1].gif"/>
          <p:cNvPicPr>
            <a:picLocks noChangeAspect="1" noChangeArrowheads="1" noCrop="1"/>
          </p:cNvPicPr>
          <p:nvPr/>
        </p:nvPicPr>
        <p:blipFill>
          <a:blip r:embed="rId7" cstate="print"/>
          <a:srcRect/>
          <a:stretch>
            <a:fillRect/>
          </a:stretch>
        </p:blipFill>
        <p:spPr bwMode="auto">
          <a:xfrm>
            <a:off x="5638800" y="4419600"/>
            <a:ext cx="3352800" cy="2108200"/>
          </a:xfrm>
          <a:prstGeom prst="rect">
            <a:avLst/>
          </a:prstGeom>
          <a:noFill/>
          <a:ln w="9525">
            <a:noFill/>
            <a:miter lim="800000"/>
            <a:headEnd/>
            <a:tailEnd/>
          </a:ln>
        </p:spPr>
      </p:pic>
      <p:pic>
        <p:nvPicPr>
          <p:cNvPr id="13320" name="Picture 9" descr="C:\Users\Lynda\AppData\Local\Microsoft\Windows\Temporary Internet Files\Content.IE5\3UDDEXC2\MMj02853230000[1].gif"/>
          <p:cNvPicPr>
            <a:picLocks noChangeAspect="1" noChangeArrowheads="1" noCrop="1"/>
          </p:cNvPicPr>
          <p:nvPr/>
        </p:nvPicPr>
        <p:blipFill>
          <a:blip r:embed="rId8" cstate="print"/>
          <a:srcRect/>
          <a:stretch>
            <a:fillRect/>
          </a:stretch>
        </p:blipFill>
        <p:spPr bwMode="auto">
          <a:xfrm>
            <a:off x="3048000" y="4953000"/>
            <a:ext cx="2362200" cy="1574800"/>
          </a:xfrm>
          <a:prstGeom prst="rect">
            <a:avLst/>
          </a:prstGeom>
          <a:noFill/>
          <a:ln w="9525">
            <a:noFill/>
            <a:miter lim="800000"/>
            <a:headEnd/>
            <a:tailEnd/>
          </a:ln>
        </p:spPr>
      </p:pic>
      <p:sp>
        <p:nvSpPr>
          <p:cNvPr id="13321" name="Footer Placeholder 9"/>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altLang="en-US" smtClean="0">
                <a:solidFill>
                  <a:schemeClr val="tx1"/>
                </a:solidFill>
              </a:rPr>
              <a:t>Walsh Publishing Co. 2009</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77538">
                                            <p:txEl>
                                              <p:pRg st="0" end="0"/>
                                            </p:txEl>
                                          </p:spTgt>
                                        </p:tgtEl>
                                        <p:attrNameLst>
                                          <p:attrName>style.visibility</p:attrName>
                                        </p:attrNameLst>
                                      </p:cBhvr>
                                      <p:to>
                                        <p:strVal val="visible"/>
                                      </p:to>
                                    </p:set>
                                    <p:animEffect transition="in" filter="box(out)">
                                      <p:cBhvr>
                                        <p:cTn id="7" dur="500"/>
                                        <p:tgtEl>
                                          <p:spTgt spid="57753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2" fill="hold" grpId="0" nodeType="clickEffect">
                                  <p:stCondLst>
                                    <p:cond delay="0"/>
                                  </p:stCondLst>
                                  <p:iterate type="wd">
                                    <p:tmPct val="100000"/>
                                  </p:iterate>
                                  <p:childTnLst>
                                    <p:set>
                                      <p:cBhvr>
                                        <p:cTn id="11" dur="1" fill="hold">
                                          <p:stCondLst>
                                            <p:cond delay="0"/>
                                          </p:stCondLst>
                                        </p:cTn>
                                        <p:tgtEl>
                                          <p:spTgt spid="577539">
                                            <p:txEl>
                                              <p:pRg st="1" end="1"/>
                                            </p:txEl>
                                          </p:spTgt>
                                        </p:tgtEl>
                                        <p:attrNameLst>
                                          <p:attrName>style.visibility</p:attrName>
                                        </p:attrNameLst>
                                      </p:cBhvr>
                                      <p:to>
                                        <p:strVal val="visible"/>
                                      </p:to>
                                    </p:set>
                                    <p:anim calcmode="lin" valueType="num">
                                      <p:cBhvr additive="base">
                                        <p:cTn id="12" dur="300" fill="hold"/>
                                        <p:tgtEl>
                                          <p:spTgt spid="577539">
                                            <p:txEl>
                                              <p:pRg st="1" end="1"/>
                                            </p:txEl>
                                          </p:spTgt>
                                        </p:tgtEl>
                                        <p:attrNameLst>
                                          <p:attrName>ppt_x</p:attrName>
                                        </p:attrNameLst>
                                      </p:cBhvr>
                                      <p:tavLst>
                                        <p:tav tm="0">
                                          <p:val>
                                            <p:strVal val="0-#ppt_w/2"/>
                                          </p:val>
                                        </p:tav>
                                        <p:tav tm="100000">
                                          <p:val>
                                            <p:strVal val="#ppt_x"/>
                                          </p:val>
                                        </p:tav>
                                      </p:tavLst>
                                    </p:anim>
                                    <p:anim calcmode="lin" valueType="num">
                                      <p:cBhvr additive="base">
                                        <p:cTn id="13" dur="300" fill="hold"/>
                                        <p:tgtEl>
                                          <p:spTgt spid="577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2" fill="hold" grpId="0" nodeType="clickEffect">
                                  <p:stCondLst>
                                    <p:cond delay="0"/>
                                  </p:stCondLst>
                                  <p:iterate type="wd">
                                    <p:tmPct val="100000"/>
                                  </p:iterate>
                                  <p:childTnLst>
                                    <p:set>
                                      <p:cBhvr>
                                        <p:cTn id="17" dur="1" fill="hold">
                                          <p:stCondLst>
                                            <p:cond delay="0"/>
                                          </p:stCondLst>
                                        </p:cTn>
                                        <p:tgtEl>
                                          <p:spTgt spid="577539">
                                            <p:txEl>
                                              <p:pRg st="4" end="4"/>
                                            </p:txEl>
                                          </p:spTgt>
                                        </p:tgtEl>
                                        <p:attrNameLst>
                                          <p:attrName>style.visibility</p:attrName>
                                        </p:attrNameLst>
                                      </p:cBhvr>
                                      <p:to>
                                        <p:strVal val="visible"/>
                                      </p:to>
                                    </p:set>
                                    <p:anim calcmode="lin" valueType="num">
                                      <p:cBhvr additive="base">
                                        <p:cTn id="18" dur="300" fill="hold"/>
                                        <p:tgtEl>
                                          <p:spTgt spid="577539">
                                            <p:txEl>
                                              <p:pRg st="4" end="4"/>
                                            </p:txEl>
                                          </p:spTgt>
                                        </p:tgtEl>
                                        <p:attrNameLst>
                                          <p:attrName>ppt_x</p:attrName>
                                        </p:attrNameLst>
                                      </p:cBhvr>
                                      <p:tavLst>
                                        <p:tav tm="0">
                                          <p:val>
                                            <p:strVal val="0-#ppt_w/2"/>
                                          </p:val>
                                        </p:tav>
                                        <p:tav tm="100000">
                                          <p:val>
                                            <p:strVal val="#ppt_x"/>
                                          </p:val>
                                        </p:tav>
                                      </p:tavLst>
                                    </p:anim>
                                    <p:anim calcmode="lin" valueType="num">
                                      <p:cBhvr additive="base">
                                        <p:cTn id="19" dur="300" fill="hold"/>
                                        <p:tgtEl>
                                          <p:spTgt spid="5775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8" grpId="0" build="p" autoUpdateAnimBg="0"/>
      <p:bldP spid="57753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pPr eaLnBrk="1" hangingPunct="1"/>
            <a:r>
              <a:rPr lang="en-US" altLang="en-US" sz="9600" b="1" u="sng" smtClean="0">
                <a:solidFill>
                  <a:srgbClr val="993366"/>
                </a:solidFill>
                <a:latin typeface="Berlin Sans FB Demi" pitchFamily="34" charset="0"/>
              </a:rPr>
              <a:t>Fantasy</a:t>
            </a:r>
          </a:p>
        </p:txBody>
      </p:sp>
      <p:sp>
        <p:nvSpPr>
          <p:cNvPr id="579587" name="Rectangle 3"/>
          <p:cNvSpPr>
            <a:spLocks noGrp="1" noChangeArrowheads="1"/>
          </p:cNvSpPr>
          <p:nvPr>
            <p:ph type="body" sz="half" idx="1"/>
          </p:nvPr>
        </p:nvSpPr>
        <p:spPr>
          <a:xfrm>
            <a:off x="533400" y="1905000"/>
            <a:ext cx="4343400" cy="4114800"/>
          </a:xfrm>
        </p:spPr>
        <p:txBody>
          <a:bodyPr/>
          <a:lstStyle/>
          <a:p>
            <a:pPr eaLnBrk="1" hangingPunct="1"/>
            <a:r>
              <a:rPr lang="en-US" altLang="en-US" smtClean="0"/>
              <a:t>In this type of story, the author has created a magical world where anything is possible.  </a:t>
            </a:r>
          </a:p>
          <a:p>
            <a:pPr eaLnBrk="1" hangingPunct="1"/>
            <a:r>
              <a:rPr lang="en-US" altLang="en-US" smtClean="0"/>
              <a:t>Fantasy may include magical beings, talking animals or other impossibilities</a:t>
            </a:r>
          </a:p>
          <a:p>
            <a:pPr eaLnBrk="1" hangingPunct="1">
              <a:buFont typeface="Arial" charset="0"/>
              <a:buNone/>
            </a:pPr>
            <a:endParaRPr lang="en-US" altLang="en-US" smtClean="0">
              <a:latin typeface="Impact" pitchFamily="34" charset="0"/>
            </a:endParaRPr>
          </a:p>
        </p:txBody>
      </p:sp>
      <p:pic>
        <p:nvPicPr>
          <p:cNvPr id="579589" name="Picture 5" descr="C:\Documents and Settings\Brandy\Application Data\Microsoft\Media Catalog\ring.jpg"/>
          <p:cNvPicPr>
            <a:picLocks noGrp="1" noChangeAspect="1" noChangeArrowheads="1"/>
          </p:cNvPicPr>
          <p:nvPr>
            <p:ph type="clipArt" sz="half" idx="2"/>
          </p:nvPr>
        </p:nvPicPr>
        <p:blipFill>
          <a:blip r:embed="rId4" cstate="print"/>
          <a:srcRect/>
          <a:stretch>
            <a:fillRect/>
          </a:stretch>
        </p:blipFill>
        <p:spPr>
          <a:xfrm>
            <a:off x="5410200" y="1676400"/>
            <a:ext cx="2133600" cy="1603375"/>
          </a:xfrm>
        </p:spPr>
      </p:pic>
      <p:pic>
        <p:nvPicPr>
          <p:cNvPr id="579592" name="oner1168.wav">
            <a:hlinkClick r:id="" action="ppaction://media"/>
          </p:cNvPr>
          <p:cNvPicPr>
            <a:picLocks noRot="1" noChangeAspect="1" noChangeArrowheads="1"/>
          </p:cNvPicPr>
          <p:nvPr>
            <a:wavAudioFile r:embed="rId1" name="onering.wav"/>
          </p:nvPr>
        </p:nvPicPr>
        <p:blipFill>
          <a:blip r:embed="rId5" cstate="print"/>
          <a:srcRect/>
          <a:stretch>
            <a:fillRect/>
          </a:stretch>
        </p:blipFill>
        <p:spPr bwMode="auto">
          <a:xfrm>
            <a:off x="914400" y="6324600"/>
            <a:ext cx="304800" cy="304800"/>
          </a:xfrm>
          <a:prstGeom prst="rect">
            <a:avLst/>
          </a:prstGeom>
          <a:noFill/>
          <a:ln w="9525">
            <a:noFill/>
            <a:miter lim="800000"/>
            <a:headEnd/>
            <a:tailEnd/>
          </a:ln>
        </p:spPr>
      </p:pic>
      <p:pic>
        <p:nvPicPr>
          <p:cNvPr id="15366" name="Picture 5" descr="MCj02031560000[1]"/>
          <p:cNvPicPr>
            <a:picLocks noChangeAspect="1" noChangeArrowheads="1"/>
          </p:cNvPicPr>
          <p:nvPr/>
        </p:nvPicPr>
        <p:blipFill>
          <a:blip r:embed="rId6" cstate="print"/>
          <a:srcRect/>
          <a:stretch>
            <a:fillRect/>
          </a:stretch>
        </p:blipFill>
        <p:spPr bwMode="auto">
          <a:xfrm>
            <a:off x="6858000" y="1676400"/>
            <a:ext cx="2032000" cy="2338388"/>
          </a:xfrm>
          <a:prstGeom prst="rect">
            <a:avLst/>
          </a:prstGeom>
          <a:noFill/>
          <a:ln w="9525">
            <a:noFill/>
            <a:miter lim="800000"/>
            <a:headEnd/>
            <a:tailEnd/>
          </a:ln>
        </p:spPr>
      </p:pic>
      <p:pic>
        <p:nvPicPr>
          <p:cNvPr id="15367" name="Picture 8" descr="http://blahblahblah.beloblog.com/archives/Books%20Harry%20Potter.JPG"/>
          <p:cNvPicPr>
            <a:picLocks noChangeAspect="1" noChangeArrowheads="1"/>
          </p:cNvPicPr>
          <p:nvPr/>
        </p:nvPicPr>
        <p:blipFill>
          <a:blip r:embed="rId7" cstate="print"/>
          <a:srcRect/>
          <a:stretch>
            <a:fillRect/>
          </a:stretch>
        </p:blipFill>
        <p:spPr bwMode="auto">
          <a:xfrm>
            <a:off x="4953000" y="3657600"/>
            <a:ext cx="1752600" cy="2646363"/>
          </a:xfrm>
          <a:prstGeom prst="rect">
            <a:avLst/>
          </a:prstGeom>
          <a:noFill/>
          <a:ln w="9525">
            <a:noFill/>
            <a:miter lim="800000"/>
            <a:headEnd/>
            <a:tailEnd/>
          </a:ln>
        </p:spPr>
      </p:pic>
      <p:pic>
        <p:nvPicPr>
          <p:cNvPr id="579590" name="Picture 6" descr="C:\Documents and Settings\Brandy\My Documents\GraduateWork\lotr.jpg"/>
          <p:cNvPicPr>
            <a:picLocks noChangeAspect="1" noChangeArrowheads="1"/>
          </p:cNvPicPr>
          <p:nvPr/>
        </p:nvPicPr>
        <p:blipFill>
          <a:blip r:embed="rId8" cstate="print"/>
          <a:srcRect/>
          <a:stretch>
            <a:fillRect/>
          </a:stretch>
        </p:blipFill>
        <p:spPr bwMode="auto">
          <a:xfrm>
            <a:off x="5943600" y="4267200"/>
            <a:ext cx="2781300" cy="2090738"/>
          </a:xfrm>
          <a:prstGeom prst="rect">
            <a:avLst/>
          </a:prstGeom>
          <a:noFill/>
          <a:ln w="9525">
            <a:noFill/>
            <a:miter lim="800000"/>
            <a:headEnd/>
            <a:tailEnd/>
          </a:ln>
        </p:spPr>
      </p:pic>
      <p:sp>
        <p:nvSpPr>
          <p:cNvPr id="15369" name="Footer Placeholder 8"/>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altLang="en-US" smtClean="0">
                <a:solidFill>
                  <a:schemeClr val="tx1"/>
                </a:solidFill>
              </a:rPr>
              <a:t>Walsh Publishing Co. 2009</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579586">
                                            <p:txEl>
                                              <p:pRg st="0" end="0"/>
                                            </p:txEl>
                                          </p:spTgt>
                                        </p:tgtEl>
                                        <p:attrNameLst>
                                          <p:attrName>style.visibility</p:attrName>
                                        </p:attrNameLst>
                                      </p:cBhvr>
                                      <p:to>
                                        <p:strVal val="visible"/>
                                      </p:to>
                                    </p:set>
                                    <p:anim calcmode="lin" valueType="num">
                                      <p:cBhvr additive="base">
                                        <p:cTn id="7" dur="300" fill="hold"/>
                                        <p:tgtEl>
                                          <p:spTgt spid="57958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57958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579587">
                                            <p:txEl>
                                              <p:pRg st="0" end="0"/>
                                            </p:txEl>
                                          </p:spTgt>
                                        </p:tgtEl>
                                        <p:attrNameLst>
                                          <p:attrName>style.visibility</p:attrName>
                                        </p:attrNameLst>
                                      </p:cBhvr>
                                      <p:to>
                                        <p:strVal val="visible"/>
                                      </p:to>
                                    </p:set>
                                    <p:animEffect transition="in" filter="barn(outHorizontal)">
                                      <p:cBhvr>
                                        <p:cTn id="13" dur="500"/>
                                        <p:tgtEl>
                                          <p:spTgt spid="57958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579587">
                                            <p:txEl>
                                              <p:pRg st="1" end="1"/>
                                            </p:txEl>
                                          </p:spTgt>
                                        </p:tgtEl>
                                        <p:attrNameLst>
                                          <p:attrName>style.visibility</p:attrName>
                                        </p:attrNameLst>
                                      </p:cBhvr>
                                      <p:to>
                                        <p:strVal val="visible"/>
                                      </p:to>
                                    </p:set>
                                    <p:animEffect transition="in" filter="barn(outHorizontal)">
                                      <p:cBhvr>
                                        <p:cTn id="18" dur="500"/>
                                        <p:tgtEl>
                                          <p:spTgt spid="57958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4" fill="hold" nodeType="clickEffect">
                                  <p:stCondLst>
                                    <p:cond delay="0"/>
                                  </p:stCondLst>
                                  <p:childTnLst>
                                    <p:set>
                                      <p:cBhvr>
                                        <p:cTn id="22" dur="1" fill="hold">
                                          <p:stCondLst>
                                            <p:cond delay="0"/>
                                          </p:stCondLst>
                                        </p:cTn>
                                        <p:tgtEl>
                                          <p:spTgt spid="579589"/>
                                        </p:tgtEl>
                                        <p:attrNameLst>
                                          <p:attrName>style.visibility</p:attrName>
                                        </p:attrNameLst>
                                      </p:cBhvr>
                                      <p:to>
                                        <p:strVal val="visible"/>
                                      </p:to>
                                    </p:set>
                                    <p:anim calcmode="lin" valueType="num">
                                      <p:cBhvr additive="base">
                                        <p:cTn id="23" dur="5000" fill="hold"/>
                                        <p:tgtEl>
                                          <p:spTgt spid="579589"/>
                                        </p:tgtEl>
                                        <p:attrNameLst>
                                          <p:attrName>ppt_x</p:attrName>
                                        </p:attrNameLst>
                                      </p:cBhvr>
                                      <p:tavLst>
                                        <p:tav tm="0">
                                          <p:val>
                                            <p:strVal val="#ppt_x"/>
                                          </p:val>
                                        </p:tav>
                                        <p:tav tm="100000">
                                          <p:val>
                                            <p:strVal val="#ppt_x"/>
                                          </p:val>
                                        </p:tav>
                                      </p:tavLst>
                                    </p:anim>
                                    <p:anim calcmode="lin" valueType="num">
                                      <p:cBhvr additive="base">
                                        <p:cTn id="24" dur="5000" fill="hold"/>
                                        <p:tgtEl>
                                          <p:spTgt spid="57958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0"/>
                            </p:stCondLst>
                            <p:childTnLst>
                              <p:par>
                                <p:cTn id="26" presetID="1" presetClass="entr" presetSubtype="0" fill="hold" nodeType="afterEffect">
                                  <p:stCondLst>
                                    <p:cond delay="0"/>
                                  </p:stCondLst>
                                  <p:childTnLst>
                                    <p:set>
                                      <p:cBhvr>
                                        <p:cTn id="27" dur="1" fill="hold">
                                          <p:stCondLst>
                                            <p:cond delay="499"/>
                                          </p:stCondLst>
                                        </p:cTn>
                                        <p:tgtEl>
                                          <p:spTgt spid="57959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1" name="onering.wav"/>
                                        </p:tgtEl>
                                      </p:cMediaNode>
                                    </p:audio>
                                  </p:subTnLst>
                                </p:cTn>
                              </p:par>
                            </p:childTnLst>
                          </p:cTn>
                        </p:par>
                        <p:par>
                          <p:cTn id="28" fill="hold" nodeType="afterGroup">
                            <p:stCondLst>
                              <p:cond delay="5500"/>
                            </p:stCondLst>
                            <p:childTnLst>
                              <p:par>
                                <p:cTn id="29" presetID="1" presetClass="mediacall" presetSubtype="0" fill="hold" nodeType="afterEffect">
                                  <p:stCondLst>
                                    <p:cond delay="0"/>
                                  </p:stCondLst>
                                  <p:childTnLst>
                                    <p:cmd type="call" cmd="playFrom(0.0)">
                                      <p:cBhvr>
                                        <p:cTn id="30" dur="12492" fill="hold"/>
                                        <p:tgtEl>
                                          <p:spTgt spid="579592"/>
                                        </p:tgtEl>
                                      </p:cBhvr>
                                    </p:cmd>
                                  </p:childTnLst>
                                </p:cTn>
                              </p:par>
                            </p:childTnLst>
                          </p:cTn>
                        </p:par>
                      </p:childTnLst>
                    </p:cTn>
                  </p:par>
                  <p:par>
                    <p:cTn id="31" fill="hold" nodeType="clickPar">
                      <p:stCondLst>
                        <p:cond delay="indefinite"/>
                      </p:stCondLst>
                      <p:childTnLst>
                        <p:par>
                          <p:cTn id="32" fill="hold" nodeType="withGroup">
                            <p:stCondLst>
                              <p:cond delay="0"/>
                            </p:stCondLst>
                            <p:childTnLst>
                              <p:par>
                                <p:cTn id="33" presetID="7" presetClass="entr" presetSubtype="4" fill="hold" nodeType="clickEffect">
                                  <p:stCondLst>
                                    <p:cond delay="0"/>
                                  </p:stCondLst>
                                  <p:childTnLst>
                                    <p:set>
                                      <p:cBhvr>
                                        <p:cTn id="34" dur="1" fill="hold">
                                          <p:stCondLst>
                                            <p:cond delay="0"/>
                                          </p:stCondLst>
                                        </p:cTn>
                                        <p:tgtEl>
                                          <p:spTgt spid="579590"/>
                                        </p:tgtEl>
                                        <p:attrNameLst>
                                          <p:attrName>style.visibility</p:attrName>
                                        </p:attrNameLst>
                                      </p:cBhvr>
                                      <p:to>
                                        <p:strVal val="visible"/>
                                      </p:to>
                                    </p:set>
                                    <p:anim calcmode="lin" valueType="num">
                                      <p:cBhvr additive="base">
                                        <p:cTn id="35" dur="5000" fill="hold"/>
                                        <p:tgtEl>
                                          <p:spTgt spid="579590"/>
                                        </p:tgtEl>
                                        <p:attrNameLst>
                                          <p:attrName>ppt_x</p:attrName>
                                        </p:attrNameLst>
                                      </p:cBhvr>
                                      <p:tavLst>
                                        <p:tav tm="0">
                                          <p:val>
                                            <p:strVal val="#ppt_x"/>
                                          </p:val>
                                        </p:tav>
                                        <p:tav tm="100000">
                                          <p:val>
                                            <p:strVal val="#ppt_x"/>
                                          </p:val>
                                        </p:tav>
                                      </p:tavLst>
                                    </p:anim>
                                    <p:anim calcmode="lin" valueType="num">
                                      <p:cBhvr additive="base">
                                        <p:cTn id="36" dur="5000" fill="hold"/>
                                        <p:tgtEl>
                                          <p:spTgt spid="5795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579592"/>
                </p:tgtEl>
              </p:cMediaNode>
            </p:audio>
          </p:childTnLst>
        </p:cTn>
      </p:par>
    </p:tnLst>
    <p:bldLst>
      <p:bldP spid="579586" grpId="0" build="p" autoUpdateAnimBg="0"/>
      <p:bldP spid="57958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a:xfrm>
            <a:off x="914400" y="152400"/>
            <a:ext cx="7772400" cy="1143000"/>
          </a:xfrm>
        </p:spPr>
        <p:txBody>
          <a:bodyPr rtlCol="0">
            <a:normAutofit fontScale="90000"/>
          </a:bodyPr>
          <a:lstStyle/>
          <a:p>
            <a:pPr eaLnBrk="1" fontAlgn="auto" hangingPunct="1">
              <a:spcAft>
                <a:spcPts val="0"/>
              </a:spcAft>
              <a:defRPr/>
            </a:pPr>
            <a:r>
              <a:rPr lang="en-US" sz="8000" u="sng" dirty="0" smtClean="0">
                <a:solidFill>
                  <a:srgbClr val="993366"/>
                </a:solidFill>
                <a:latin typeface="Berlin Sans FB Demi" pitchFamily="34" charset="0"/>
              </a:rPr>
              <a:t>Historical Fiction</a:t>
            </a:r>
          </a:p>
        </p:txBody>
      </p:sp>
      <p:sp>
        <p:nvSpPr>
          <p:cNvPr id="580611" name="Rectangle 3"/>
          <p:cNvSpPr>
            <a:spLocks noGrp="1" noChangeArrowheads="1"/>
          </p:cNvSpPr>
          <p:nvPr>
            <p:ph type="body" sz="half" idx="1"/>
          </p:nvPr>
        </p:nvSpPr>
        <p:spPr>
          <a:xfrm>
            <a:off x="228600" y="1447800"/>
            <a:ext cx="5867400" cy="4800600"/>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sz="3600" i="1" dirty="0" smtClean="0"/>
              <a:t>Stories with fictional characters and events in a historical setting.</a:t>
            </a:r>
          </a:p>
          <a:p>
            <a:pPr eaLnBrk="1" fontAlgn="auto" hangingPunct="1">
              <a:spcAft>
                <a:spcPts val="0"/>
              </a:spcAft>
              <a:buFont typeface="Arial" panose="020B0604020202020204" pitchFamily="34" charset="0"/>
              <a:buChar char="•"/>
              <a:defRPr/>
            </a:pPr>
            <a:r>
              <a:rPr lang="en-US" sz="3600" i="1" dirty="0" smtClean="0"/>
              <a:t>The story takes the reader back to a particular time period where they learn about the everyday life of a person.  The character may interact with actual historical characters, but usually, the main character is not based on a real person.</a:t>
            </a:r>
          </a:p>
          <a:p>
            <a:pPr eaLnBrk="1" fontAlgn="auto" hangingPunct="1">
              <a:spcAft>
                <a:spcPts val="0"/>
              </a:spcAft>
              <a:buFont typeface="Arial" panose="020B0604020202020204" pitchFamily="34" charset="0"/>
              <a:buChar char="•"/>
              <a:defRPr/>
            </a:pPr>
            <a:endParaRPr lang="en-US" sz="3600" dirty="0" smtClean="0">
              <a:latin typeface="Impact" pitchFamily="34" charset="0"/>
            </a:endParaRPr>
          </a:p>
        </p:txBody>
      </p:sp>
      <p:pic>
        <p:nvPicPr>
          <p:cNvPr id="580618" name="batt1183.wav">
            <a:hlinkClick r:id="" action="ppaction://media"/>
          </p:cNvPr>
          <p:cNvPicPr>
            <a:picLocks noRot="1" noChangeAspect="1" noChangeArrowheads="1"/>
          </p:cNvPicPr>
          <p:nvPr>
            <a:wavAudioFile r:embed="rId1" name="battle016.wav"/>
          </p:nvPr>
        </p:nvPicPr>
        <p:blipFill>
          <a:blip r:embed="rId5" cstate="print"/>
          <a:srcRect/>
          <a:stretch>
            <a:fillRect/>
          </a:stretch>
        </p:blipFill>
        <p:spPr bwMode="auto">
          <a:xfrm>
            <a:off x="990600" y="6324600"/>
            <a:ext cx="304800" cy="304800"/>
          </a:xfrm>
          <a:prstGeom prst="rect">
            <a:avLst/>
          </a:prstGeom>
          <a:noFill/>
          <a:ln w="9525">
            <a:noFill/>
            <a:miter lim="800000"/>
            <a:headEnd/>
            <a:tailEnd/>
          </a:ln>
        </p:spPr>
      </p:pic>
      <p:pic>
        <p:nvPicPr>
          <p:cNvPr id="17413" name="Picture 8" descr="http://images.syndetics.com/hw7.pl?isbn=0395510600/LC.JPG&amp;client=halan"/>
          <p:cNvPicPr>
            <a:picLocks noChangeAspect="1" noChangeArrowheads="1"/>
          </p:cNvPicPr>
          <p:nvPr/>
        </p:nvPicPr>
        <p:blipFill>
          <a:blip r:embed="rId6" cstate="print"/>
          <a:srcRect/>
          <a:stretch>
            <a:fillRect/>
          </a:stretch>
        </p:blipFill>
        <p:spPr bwMode="auto">
          <a:xfrm>
            <a:off x="7543800" y="1447800"/>
            <a:ext cx="1312863" cy="1981200"/>
          </a:xfrm>
          <a:prstGeom prst="rect">
            <a:avLst/>
          </a:prstGeom>
          <a:noFill/>
          <a:ln w="9525">
            <a:noFill/>
            <a:miter lim="800000"/>
            <a:headEnd/>
            <a:tailEnd/>
          </a:ln>
        </p:spPr>
      </p:pic>
      <p:pic>
        <p:nvPicPr>
          <p:cNvPr id="17414" name="Picture 10" descr="http://bookwormburrow.files.wordpress.com/2008/01/fever-1793.jpg"/>
          <p:cNvPicPr>
            <a:picLocks noChangeAspect="1" noChangeArrowheads="1"/>
          </p:cNvPicPr>
          <p:nvPr/>
        </p:nvPicPr>
        <p:blipFill>
          <a:blip r:embed="rId7" cstate="print"/>
          <a:srcRect/>
          <a:stretch>
            <a:fillRect/>
          </a:stretch>
        </p:blipFill>
        <p:spPr bwMode="auto">
          <a:xfrm>
            <a:off x="7543800" y="4267200"/>
            <a:ext cx="1371600" cy="2043113"/>
          </a:xfrm>
          <a:prstGeom prst="rect">
            <a:avLst/>
          </a:prstGeom>
          <a:noFill/>
          <a:ln w="9525">
            <a:noFill/>
            <a:miter lim="800000"/>
            <a:headEnd/>
            <a:tailEnd/>
          </a:ln>
        </p:spPr>
      </p:pic>
      <p:pic>
        <p:nvPicPr>
          <p:cNvPr id="17415" name="Picture 12" descr="A Journey to the New World"/>
          <p:cNvPicPr>
            <a:picLocks noChangeAspect="1" noChangeArrowheads="1"/>
          </p:cNvPicPr>
          <p:nvPr/>
        </p:nvPicPr>
        <p:blipFill>
          <a:blip r:embed="rId8" cstate="print"/>
          <a:srcRect/>
          <a:stretch>
            <a:fillRect/>
          </a:stretch>
        </p:blipFill>
        <p:spPr bwMode="auto">
          <a:xfrm>
            <a:off x="6096000" y="3352800"/>
            <a:ext cx="1349375" cy="1905000"/>
          </a:xfrm>
          <a:prstGeom prst="rect">
            <a:avLst/>
          </a:prstGeom>
          <a:noFill/>
          <a:ln w="9525">
            <a:noFill/>
            <a:miter lim="800000"/>
            <a:headEnd/>
            <a:tailEnd/>
          </a:ln>
        </p:spPr>
      </p:pic>
      <p:sp>
        <p:nvSpPr>
          <p:cNvPr id="17416" name="Footer Placeholder 10"/>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altLang="en-US" smtClean="0">
                <a:solidFill>
                  <a:schemeClr val="tx1"/>
                </a:solidFill>
              </a:rPr>
              <a:t>Walsh Publishing Co. 2009</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80610">
                                            <p:txEl>
                                              <p:pRg st="0" end="0"/>
                                            </p:txEl>
                                          </p:spTgt>
                                        </p:tgtEl>
                                        <p:attrNameLst>
                                          <p:attrName>style.visibility</p:attrName>
                                        </p:attrNameLst>
                                      </p:cBhvr>
                                      <p:to>
                                        <p:strVal val="visible"/>
                                      </p:to>
                                    </p:set>
                                    <p:anim calcmode="lin" valueType="num">
                                      <p:cBhvr additive="base">
                                        <p:cTn id="7" dur="500" fill="hold"/>
                                        <p:tgtEl>
                                          <p:spTgt spid="5806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0610">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iterate type="wd">
                                    <p:tmPct val="100000"/>
                                  </p:iterate>
                                  <p:childTnLst>
                                    <p:set>
                                      <p:cBhvr>
                                        <p:cTn id="12" dur="1" fill="hold">
                                          <p:stCondLst>
                                            <p:cond delay="0"/>
                                          </p:stCondLst>
                                        </p:cTn>
                                        <p:tgtEl>
                                          <p:spTgt spid="580611">
                                            <p:txEl>
                                              <p:pRg st="0" end="0"/>
                                            </p:txEl>
                                          </p:spTgt>
                                        </p:tgtEl>
                                        <p:attrNameLst>
                                          <p:attrName>style.visibility</p:attrName>
                                        </p:attrNameLst>
                                      </p:cBhvr>
                                      <p:to>
                                        <p:strVal val="visible"/>
                                      </p:to>
                                    </p:set>
                                    <p:anim calcmode="lin" valueType="num">
                                      <p:cBhvr additive="base">
                                        <p:cTn id="13" dur="300" fill="hold"/>
                                        <p:tgtEl>
                                          <p:spTgt spid="580611">
                                            <p:txEl>
                                              <p:pRg st="0" end="0"/>
                                            </p:txEl>
                                          </p:spTgt>
                                        </p:tgtEl>
                                        <p:attrNameLst>
                                          <p:attrName>ppt_x</p:attrName>
                                        </p:attrNameLst>
                                      </p:cBhvr>
                                      <p:tavLst>
                                        <p:tav tm="0">
                                          <p:val>
                                            <p:strVal val="1+#ppt_w/2"/>
                                          </p:val>
                                        </p:tav>
                                        <p:tav tm="100000">
                                          <p:val>
                                            <p:strVal val="#ppt_x"/>
                                          </p:val>
                                        </p:tav>
                                      </p:tavLst>
                                    </p:anim>
                                    <p:anim calcmode="lin" valueType="num">
                                      <p:cBhvr additive="base">
                                        <p:cTn id="14" dur="300" fill="hold"/>
                                        <p:tgtEl>
                                          <p:spTgt spid="58061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iterate type="wd">
                                    <p:tmPct val="100000"/>
                                  </p:iterate>
                                  <p:childTnLst>
                                    <p:set>
                                      <p:cBhvr>
                                        <p:cTn id="18" dur="1" fill="hold">
                                          <p:stCondLst>
                                            <p:cond delay="0"/>
                                          </p:stCondLst>
                                        </p:cTn>
                                        <p:tgtEl>
                                          <p:spTgt spid="580611">
                                            <p:txEl>
                                              <p:pRg st="1" end="1"/>
                                            </p:txEl>
                                          </p:spTgt>
                                        </p:tgtEl>
                                        <p:attrNameLst>
                                          <p:attrName>style.visibility</p:attrName>
                                        </p:attrNameLst>
                                      </p:cBhvr>
                                      <p:to>
                                        <p:strVal val="visible"/>
                                      </p:to>
                                    </p:set>
                                    <p:anim calcmode="lin" valueType="num">
                                      <p:cBhvr additive="base">
                                        <p:cTn id="19" dur="300" fill="hold"/>
                                        <p:tgtEl>
                                          <p:spTgt spid="580611">
                                            <p:txEl>
                                              <p:pRg st="1" end="1"/>
                                            </p:txEl>
                                          </p:spTgt>
                                        </p:tgtEl>
                                        <p:attrNameLst>
                                          <p:attrName>ppt_x</p:attrName>
                                        </p:attrNameLst>
                                      </p:cBhvr>
                                      <p:tavLst>
                                        <p:tav tm="0">
                                          <p:val>
                                            <p:strVal val="1+#ppt_w/2"/>
                                          </p:val>
                                        </p:tav>
                                        <p:tav tm="100000">
                                          <p:val>
                                            <p:strVal val="#ppt_x"/>
                                          </p:val>
                                        </p:tav>
                                      </p:tavLst>
                                    </p:anim>
                                    <p:anim calcmode="lin" valueType="num">
                                      <p:cBhvr additive="base">
                                        <p:cTn id="20" dur="300" fill="hold"/>
                                        <p:tgtEl>
                                          <p:spTgt spid="580611">
                                            <p:txEl>
                                              <p:pRg st="1" end="1"/>
                                            </p:txEl>
                                          </p:spTgt>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13500"/>
                            </p:stCondLst>
                            <p:childTnLst>
                              <p:par>
                                <p:cTn id="22" presetID="1" presetClass="entr" presetSubtype="0" fill="hold" nodeType="afterEffect">
                                  <p:stCondLst>
                                    <p:cond delay="0"/>
                                  </p:stCondLst>
                                  <p:childTnLst>
                                    <p:set>
                                      <p:cBhvr>
                                        <p:cTn id="23" dur="1" fill="hold">
                                          <p:stCondLst>
                                            <p:cond delay="499"/>
                                          </p:stCondLst>
                                        </p:cTn>
                                        <p:tgtEl>
                                          <p:spTgt spid="580618"/>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1" name="battle016.wav"/>
                                        </p:tgtEl>
                                      </p:cMediaNode>
                                    </p:audio>
                                  </p:subTnLst>
                                </p:cTn>
                              </p:par>
                            </p:childTnLst>
                          </p:cTn>
                        </p:par>
                        <p:par>
                          <p:cTn id="24" fill="hold" nodeType="afterGroup">
                            <p:stCondLst>
                              <p:cond delay="14000"/>
                            </p:stCondLst>
                            <p:childTnLst>
                              <p:par>
                                <p:cTn id="25" presetID="1" presetClass="mediacall" presetSubtype="0" fill="hold" nodeType="afterEffect">
                                  <p:stCondLst>
                                    <p:cond delay="0"/>
                                  </p:stCondLst>
                                  <p:childTnLst>
                                    <p:cmd type="call" cmd="playFrom(0.0)">
                                      <p:cBhvr>
                                        <p:cTn id="26" dur="4367" fill="hold"/>
                                        <p:tgtEl>
                                          <p:spTgt spid="5806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580618"/>
                </p:tgtEl>
              </p:cMediaNode>
            </p:audio>
          </p:childTnLst>
        </p:cTn>
      </p:par>
    </p:tnLst>
    <p:bldLst>
      <p:bldP spid="580610" grpId="0" build="p" autoUpdateAnimBg="0"/>
      <p:bldP spid="58061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a:xfrm>
            <a:off x="762000" y="152400"/>
            <a:ext cx="8077200" cy="1143000"/>
          </a:xfrm>
        </p:spPr>
        <p:txBody>
          <a:bodyPr/>
          <a:lstStyle/>
          <a:p>
            <a:pPr eaLnBrk="1" hangingPunct="1"/>
            <a:r>
              <a:rPr lang="en-US" altLang="en-US" sz="8000" u="sng" smtClean="0">
                <a:solidFill>
                  <a:srgbClr val="993366"/>
                </a:solidFill>
                <a:latin typeface="Berlin Sans FB Demi" pitchFamily="34" charset="0"/>
              </a:rPr>
              <a:t>Science Fiction</a:t>
            </a:r>
          </a:p>
        </p:txBody>
      </p:sp>
      <p:sp>
        <p:nvSpPr>
          <p:cNvPr id="581635" name="Rectangle 3"/>
          <p:cNvSpPr>
            <a:spLocks noGrp="1" noChangeArrowheads="1"/>
          </p:cNvSpPr>
          <p:nvPr>
            <p:ph type="body" sz="half" idx="1"/>
          </p:nvPr>
        </p:nvSpPr>
        <p:spPr>
          <a:xfrm>
            <a:off x="457200" y="1676400"/>
            <a:ext cx="4419600" cy="4800600"/>
          </a:xfrm>
        </p:spPr>
        <p:txBody>
          <a:bodyPr/>
          <a:lstStyle/>
          <a:p>
            <a:pPr eaLnBrk="1" hangingPunct="1"/>
            <a:r>
              <a:rPr lang="en-US" altLang="en-US" sz="3600" smtClean="0">
                <a:latin typeface="Impact" pitchFamily="34" charset="0"/>
              </a:rPr>
              <a:t>Stories based on real or imagined inventions, space travel or life in other worlds, usually set in the future.   It often explores the unknown.</a:t>
            </a:r>
            <a:endParaRPr lang="en-US" altLang="en-US" sz="3600" i="1" smtClean="0"/>
          </a:p>
          <a:p>
            <a:pPr eaLnBrk="1" hangingPunct="1"/>
            <a:endParaRPr lang="en-US" altLang="en-US" sz="3600" smtClean="0">
              <a:latin typeface="Impact" pitchFamily="34" charset="0"/>
            </a:endParaRPr>
          </a:p>
          <a:p>
            <a:pPr eaLnBrk="1" hangingPunct="1"/>
            <a:endParaRPr lang="en-US" altLang="en-US" sz="3600" smtClean="0">
              <a:latin typeface="Impact" pitchFamily="34" charset="0"/>
            </a:endParaRPr>
          </a:p>
        </p:txBody>
      </p:sp>
      <p:pic>
        <p:nvPicPr>
          <p:cNvPr id="581638" name="Picture 6" descr="C:\Documents and Settings\Brandy\My Documents\GraduateWork\star wars.jpg"/>
          <p:cNvPicPr>
            <a:picLocks noGrp="1" noChangeAspect="1" noChangeArrowheads="1"/>
          </p:cNvPicPr>
          <p:nvPr>
            <p:ph type="clipArt" sz="half" idx="2"/>
          </p:nvPr>
        </p:nvPicPr>
        <p:blipFill>
          <a:blip r:embed="rId6" cstate="print"/>
          <a:srcRect/>
          <a:stretch>
            <a:fillRect/>
          </a:stretch>
        </p:blipFill>
        <p:spPr>
          <a:xfrm>
            <a:off x="7315200" y="3962400"/>
            <a:ext cx="1619250" cy="2438400"/>
          </a:xfrm>
          <a:noFill/>
        </p:spPr>
      </p:pic>
      <p:pic>
        <p:nvPicPr>
          <p:cNvPr id="581640" name="scif1199.wav">
            <a:hlinkClick r:id="" action="ppaction://media"/>
          </p:cNvPr>
          <p:cNvPicPr>
            <a:picLocks noRot="1" noChangeAspect="1" noChangeArrowheads="1"/>
          </p:cNvPicPr>
          <p:nvPr>
            <a:wavAudioFile r:embed="rId1" name="scifi072.wav"/>
          </p:nvPr>
        </p:nvPicPr>
        <p:blipFill>
          <a:blip r:embed="rId7" cstate="print"/>
          <a:srcRect/>
          <a:stretch>
            <a:fillRect/>
          </a:stretch>
        </p:blipFill>
        <p:spPr bwMode="auto">
          <a:xfrm>
            <a:off x="914400" y="6553200"/>
            <a:ext cx="304800" cy="304800"/>
          </a:xfrm>
          <a:prstGeom prst="rect">
            <a:avLst/>
          </a:prstGeom>
          <a:noFill/>
          <a:ln w="9525">
            <a:noFill/>
            <a:miter lim="800000"/>
            <a:headEnd/>
            <a:tailEnd/>
          </a:ln>
        </p:spPr>
      </p:pic>
      <p:pic>
        <p:nvPicPr>
          <p:cNvPr id="581641" name="ligh1199.wav">
            <a:hlinkClick r:id="" action="ppaction://media"/>
          </p:cNvPr>
          <p:cNvPicPr>
            <a:picLocks noRot="1" noChangeAspect="1" noChangeArrowheads="1"/>
          </p:cNvPicPr>
          <p:nvPr>
            <a:wavAudioFile r:embed="rId2" name="lightsab.wav"/>
          </p:nvPr>
        </p:nvPicPr>
        <p:blipFill>
          <a:blip r:embed="rId7" cstate="print"/>
          <a:srcRect/>
          <a:stretch>
            <a:fillRect/>
          </a:stretch>
        </p:blipFill>
        <p:spPr bwMode="auto">
          <a:xfrm>
            <a:off x="1295400" y="6553200"/>
            <a:ext cx="381000" cy="304800"/>
          </a:xfrm>
          <a:prstGeom prst="rect">
            <a:avLst/>
          </a:prstGeom>
          <a:noFill/>
          <a:ln w="9525">
            <a:noFill/>
            <a:miter lim="800000"/>
            <a:headEnd/>
            <a:tailEnd/>
          </a:ln>
        </p:spPr>
      </p:pic>
      <p:pic>
        <p:nvPicPr>
          <p:cNvPr id="581642" name="tie1214.wav">
            <a:hlinkClick r:id="" action="ppaction://media"/>
          </p:cNvPr>
          <p:cNvPicPr>
            <a:picLocks noRot="1" noChangeAspect="1" noChangeArrowheads="1"/>
          </p:cNvPicPr>
          <p:nvPr>
            <a:wavAudioFile r:embed="rId3" name="tie.wav"/>
          </p:nvPr>
        </p:nvPicPr>
        <p:blipFill>
          <a:blip r:embed="rId7" cstate="print"/>
          <a:srcRect/>
          <a:stretch>
            <a:fillRect/>
          </a:stretch>
        </p:blipFill>
        <p:spPr bwMode="auto">
          <a:xfrm>
            <a:off x="1752600" y="6553200"/>
            <a:ext cx="304800" cy="304800"/>
          </a:xfrm>
          <a:prstGeom prst="rect">
            <a:avLst/>
          </a:prstGeom>
          <a:noFill/>
          <a:ln w="9525">
            <a:noFill/>
            <a:miter lim="800000"/>
            <a:headEnd/>
            <a:tailEnd/>
          </a:ln>
        </p:spPr>
      </p:pic>
      <p:pic>
        <p:nvPicPr>
          <p:cNvPr id="19464" name="Picture 10" descr="http://www.cslibrary.org/images/Patches/Science%20Fiction.gif"/>
          <p:cNvPicPr>
            <a:picLocks noChangeAspect="1" noChangeArrowheads="1"/>
          </p:cNvPicPr>
          <p:nvPr/>
        </p:nvPicPr>
        <p:blipFill>
          <a:blip r:embed="rId8" cstate="print"/>
          <a:srcRect/>
          <a:stretch>
            <a:fillRect/>
          </a:stretch>
        </p:blipFill>
        <p:spPr bwMode="auto">
          <a:xfrm>
            <a:off x="4800600" y="1524000"/>
            <a:ext cx="2857500" cy="2828925"/>
          </a:xfrm>
          <a:prstGeom prst="rect">
            <a:avLst/>
          </a:prstGeom>
          <a:noFill/>
          <a:ln w="9525">
            <a:noFill/>
            <a:miter lim="800000"/>
            <a:headEnd/>
            <a:tailEnd/>
          </a:ln>
        </p:spPr>
      </p:pic>
      <p:pic>
        <p:nvPicPr>
          <p:cNvPr id="19465" name="Picture 12" descr="http://greg.org/archive/Star_Trek_Motion_picture.jpg"/>
          <p:cNvPicPr>
            <a:picLocks noChangeAspect="1" noChangeArrowheads="1"/>
          </p:cNvPicPr>
          <p:nvPr/>
        </p:nvPicPr>
        <p:blipFill>
          <a:blip r:embed="rId9" cstate="print"/>
          <a:srcRect/>
          <a:stretch>
            <a:fillRect/>
          </a:stretch>
        </p:blipFill>
        <p:spPr bwMode="auto">
          <a:xfrm>
            <a:off x="4572000" y="4038600"/>
            <a:ext cx="1447800" cy="2176463"/>
          </a:xfrm>
          <a:prstGeom prst="rect">
            <a:avLst/>
          </a:prstGeom>
          <a:noFill/>
          <a:ln w="9525">
            <a:noFill/>
            <a:miter lim="800000"/>
            <a:headEnd/>
            <a:tailEnd/>
          </a:ln>
        </p:spPr>
      </p:pic>
      <p:pic>
        <p:nvPicPr>
          <p:cNvPr id="19466" name="Picture 6" descr="c3987"/>
          <p:cNvPicPr>
            <a:picLocks noChangeAspect="1" noChangeArrowheads="1"/>
          </p:cNvPicPr>
          <p:nvPr/>
        </p:nvPicPr>
        <p:blipFill>
          <a:blip r:embed="rId10" cstate="print"/>
          <a:srcRect/>
          <a:stretch>
            <a:fillRect/>
          </a:stretch>
        </p:blipFill>
        <p:spPr bwMode="auto">
          <a:xfrm>
            <a:off x="7696200" y="1752600"/>
            <a:ext cx="1295400" cy="1990725"/>
          </a:xfrm>
          <a:prstGeom prst="rect">
            <a:avLst/>
          </a:prstGeom>
          <a:noFill/>
          <a:ln w="9525">
            <a:noFill/>
            <a:miter lim="800000"/>
            <a:headEnd/>
            <a:tailEnd/>
          </a:ln>
        </p:spPr>
      </p:pic>
      <p:sp>
        <p:nvSpPr>
          <p:cNvPr id="19467" name="Footer Placeholder 1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altLang="en-US" smtClean="0">
                <a:solidFill>
                  <a:schemeClr val="tx1"/>
                </a:solidFill>
              </a:rPr>
              <a:t>Walsh Publishing Co. 2009</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1634">
                                            <p:txEl>
                                              <p:pRg st="0" end="0"/>
                                            </p:txEl>
                                          </p:spTgt>
                                        </p:tgtEl>
                                        <p:attrNameLst>
                                          <p:attrName>style.visibility</p:attrName>
                                        </p:attrNameLst>
                                      </p:cBhvr>
                                      <p:to>
                                        <p:strVal val="visible"/>
                                      </p:to>
                                    </p:set>
                                    <p:animEffect transition="in" filter="dissolve">
                                      <p:cBhvr>
                                        <p:cTn id="7" dur="500"/>
                                        <p:tgtEl>
                                          <p:spTgt spid="5816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9" presetClass="entr" presetSubtype="10" fill="hold" grpId="0" nodeType="clickEffect">
                                  <p:stCondLst>
                                    <p:cond delay="0"/>
                                  </p:stCondLst>
                                  <p:childTnLst>
                                    <p:set>
                                      <p:cBhvr>
                                        <p:cTn id="11" dur="1" fill="hold">
                                          <p:stCondLst>
                                            <p:cond delay="0"/>
                                          </p:stCondLst>
                                        </p:cTn>
                                        <p:tgtEl>
                                          <p:spTgt spid="581635">
                                            <p:txEl>
                                              <p:pRg st="0" end="0"/>
                                            </p:txEl>
                                          </p:spTgt>
                                        </p:tgtEl>
                                        <p:attrNameLst>
                                          <p:attrName>style.visibility</p:attrName>
                                        </p:attrNameLst>
                                      </p:cBhvr>
                                      <p:to>
                                        <p:strVal val="visible"/>
                                      </p:to>
                                    </p:set>
                                    <p:anim calcmode="lin" valueType="num">
                                      <p:cBhvr>
                                        <p:cTn id="12" dur="5000" fill="hold"/>
                                        <p:tgtEl>
                                          <p:spTgt spid="581635">
                                            <p:txEl>
                                              <p:pRg st="0" end="0"/>
                                            </p:txEl>
                                          </p:spTgt>
                                        </p:tgtEl>
                                        <p:attrNameLst>
                                          <p:attrName>ppt_w</p:attrName>
                                        </p:attrNameLst>
                                      </p:cBhvr>
                                      <p:tavLst>
                                        <p:tav tm="0" fmla="#ppt_w*sin(2.5*pi*$)">
                                          <p:val>
                                            <p:fltVal val="0"/>
                                          </p:val>
                                        </p:tav>
                                        <p:tav tm="100000">
                                          <p:val>
                                            <p:fltVal val="1"/>
                                          </p:val>
                                        </p:tav>
                                      </p:tavLst>
                                    </p:anim>
                                    <p:anim calcmode="lin" valueType="num">
                                      <p:cBhvr>
                                        <p:cTn id="13" dur="5000" fill="hold"/>
                                        <p:tgtEl>
                                          <p:spTgt spid="58163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nodeType="clickEffect">
                                  <p:stCondLst>
                                    <p:cond delay="0"/>
                                  </p:stCondLst>
                                  <p:childTnLst>
                                    <p:set>
                                      <p:cBhvr>
                                        <p:cTn id="17" dur="1" fill="hold">
                                          <p:stCondLst>
                                            <p:cond delay="0"/>
                                          </p:stCondLst>
                                        </p:cTn>
                                        <p:tgtEl>
                                          <p:spTgt spid="581638"/>
                                        </p:tgtEl>
                                        <p:attrNameLst>
                                          <p:attrName>style.visibility</p:attrName>
                                        </p:attrNameLst>
                                      </p:cBhvr>
                                      <p:to>
                                        <p:strVal val="visible"/>
                                      </p:to>
                                    </p:set>
                                    <p:anim calcmode="lin" valueType="num">
                                      <p:cBhvr>
                                        <p:cTn id="18" dur="1000" fill="hold"/>
                                        <p:tgtEl>
                                          <p:spTgt spid="581638"/>
                                        </p:tgtEl>
                                        <p:attrNameLst>
                                          <p:attrName>ppt_w</p:attrName>
                                        </p:attrNameLst>
                                      </p:cBhvr>
                                      <p:tavLst>
                                        <p:tav tm="0">
                                          <p:val>
                                            <p:fltVal val="0"/>
                                          </p:val>
                                        </p:tav>
                                        <p:tav tm="100000">
                                          <p:val>
                                            <p:strVal val="#ppt_w"/>
                                          </p:val>
                                        </p:tav>
                                      </p:tavLst>
                                    </p:anim>
                                    <p:anim calcmode="lin" valueType="num">
                                      <p:cBhvr>
                                        <p:cTn id="19" dur="1000" fill="hold"/>
                                        <p:tgtEl>
                                          <p:spTgt spid="581638"/>
                                        </p:tgtEl>
                                        <p:attrNameLst>
                                          <p:attrName>ppt_h</p:attrName>
                                        </p:attrNameLst>
                                      </p:cBhvr>
                                      <p:tavLst>
                                        <p:tav tm="0">
                                          <p:val>
                                            <p:fltVal val="0"/>
                                          </p:val>
                                        </p:tav>
                                        <p:tav tm="100000">
                                          <p:val>
                                            <p:strVal val="#ppt_h"/>
                                          </p:val>
                                        </p:tav>
                                      </p:tavLst>
                                    </p:anim>
                                    <p:anim calcmode="lin" valueType="num">
                                      <p:cBhvr>
                                        <p:cTn id="20" dur="1000" fill="hold"/>
                                        <p:tgtEl>
                                          <p:spTgt spid="58163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81638"/>
                                        </p:tgtEl>
                                        <p:attrNameLst>
                                          <p:attrName>ppt_y</p:attrName>
                                        </p:attrNameLst>
                                      </p:cBhvr>
                                      <p:tavLst>
                                        <p:tav tm="0" fmla="#ppt_y+(sin(-2*pi*(1-$))*-#ppt_x+cos(-2*pi*(1-$))*(1-#ppt_y))*(1-$)">
                                          <p:val>
                                            <p:fltVal val="0"/>
                                          </p:val>
                                        </p:tav>
                                        <p:tav tm="100000">
                                          <p:val>
                                            <p:fltVal val="1"/>
                                          </p:val>
                                        </p:tav>
                                      </p:tavLst>
                                    </p:anim>
                                  </p:childTnLst>
                                </p:cTn>
                              </p:par>
                            </p:childTnLst>
                          </p:cTn>
                        </p:par>
                        <p:par>
                          <p:cTn id="22" fill="hold" nodeType="afterGroup">
                            <p:stCondLst>
                              <p:cond delay="1000"/>
                            </p:stCondLst>
                            <p:childTnLst>
                              <p:par>
                                <p:cTn id="23" presetID="1" presetClass="entr" presetSubtype="0" fill="hold" nodeType="afterEffect">
                                  <p:stCondLst>
                                    <p:cond delay="0"/>
                                  </p:stCondLst>
                                  <p:childTnLst>
                                    <p:set>
                                      <p:cBhvr>
                                        <p:cTn id="24" dur="1" fill="hold">
                                          <p:stCondLst>
                                            <p:cond delay="499"/>
                                          </p:stCondLst>
                                        </p:cTn>
                                        <p:tgtEl>
                                          <p:spTgt spid="581641"/>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lightsab.wav"/>
                                        </p:tgtEl>
                                      </p:cMediaNode>
                                    </p:audio>
                                  </p:subTnLst>
                                </p:cTn>
                              </p:par>
                            </p:childTnLst>
                          </p:cTn>
                        </p:par>
                        <p:par>
                          <p:cTn id="25" fill="hold" nodeType="afterGroup">
                            <p:stCondLst>
                              <p:cond delay="1500"/>
                            </p:stCondLst>
                            <p:childTnLst>
                              <p:par>
                                <p:cTn id="26" presetID="1" presetClass="mediacall" presetSubtype="0" fill="hold" nodeType="afterEffect">
                                  <p:stCondLst>
                                    <p:cond delay="0"/>
                                  </p:stCondLst>
                                  <p:childTnLst>
                                    <p:cmd type="call" cmd="playFrom(0.0)">
                                      <p:cBhvr>
                                        <p:cTn id="27" dur="8104" fill="hold"/>
                                        <p:tgtEl>
                                          <p:spTgt spid="581641"/>
                                        </p:tgtEl>
                                      </p:cBhvr>
                                    </p:cmd>
                                  </p:childTnLst>
                                </p:cTn>
                              </p:par>
                            </p:childTnLst>
                          </p:cTn>
                        </p:par>
                        <p:par>
                          <p:cTn id="28" fill="hold" nodeType="afterGroup">
                            <p:stCondLst>
                              <p:cond delay="9604"/>
                            </p:stCondLst>
                            <p:childTnLst>
                              <p:par>
                                <p:cTn id="29" presetID="1" presetClass="entr" presetSubtype="0" fill="hold" nodeType="afterEffect">
                                  <p:stCondLst>
                                    <p:cond delay="0"/>
                                  </p:stCondLst>
                                  <p:childTnLst>
                                    <p:set>
                                      <p:cBhvr>
                                        <p:cTn id="30" dur="1" fill="hold">
                                          <p:stCondLst>
                                            <p:cond delay="499"/>
                                          </p:stCondLst>
                                        </p:cTn>
                                        <p:tgtEl>
                                          <p:spTgt spid="58164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tie.wav"/>
                                        </p:tgtEl>
                                      </p:cMediaNode>
                                    </p:audio>
                                  </p:subTnLst>
                                </p:cTn>
                              </p:par>
                            </p:childTnLst>
                          </p:cTn>
                        </p:par>
                        <p:par>
                          <p:cTn id="31" fill="hold" nodeType="afterGroup">
                            <p:stCondLst>
                              <p:cond delay="10104"/>
                            </p:stCondLst>
                            <p:childTnLst>
                              <p:par>
                                <p:cTn id="32" presetID="1" presetClass="mediacall" presetSubtype="0" fill="hold" nodeType="afterEffect">
                                  <p:stCondLst>
                                    <p:cond delay="0"/>
                                  </p:stCondLst>
                                  <p:childTnLst>
                                    <p:cmd type="call" cmd="playFrom(0.0)">
                                      <p:cBhvr>
                                        <p:cTn id="33" dur="4537" fill="hold"/>
                                        <p:tgtEl>
                                          <p:spTgt spid="581642"/>
                                        </p:tgtEl>
                                      </p:cBhvr>
                                    </p:cmd>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nodeType="clickEffect">
                                  <p:stCondLst>
                                    <p:cond delay="0"/>
                                  </p:stCondLst>
                                  <p:childTnLst>
                                    <p:set>
                                      <p:cBhvr>
                                        <p:cTn id="37" dur="1" fill="hold">
                                          <p:stCondLst>
                                            <p:cond delay="0"/>
                                          </p:stCondLst>
                                        </p:cTn>
                                        <p:tgtEl>
                                          <p:spTgt spid="581640"/>
                                        </p:tgtEl>
                                        <p:attrNameLst>
                                          <p:attrName>style.visibility</p:attrName>
                                        </p:attrNameLst>
                                      </p:cBhvr>
                                      <p:to>
                                        <p:strVal val="visible"/>
                                      </p:to>
                                    </p:set>
                                    <p:anim calcmode="lin" valueType="num">
                                      <p:cBhvr additive="base">
                                        <p:cTn id="38" dur="500" fill="hold"/>
                                        <p:tgtEl>
                                          <p:spTgt spid="581640"/>
                                        </p:tgtEl>
                                        <p:attrNameLst>
                                          <p:attrName>ppt_x</p:attrName>
                                        </p:attrNameLst>
                                      </p:cBhvr>
                                      <p:tavLst>
                                        <p:tav tm="0">
                                          <p:val>
                                            <p:strVal val="0-#ppt_w/2"/>
                                          </p:val>
                                        </p:tav>
                                        <p:tav tm="100000">
                                          <p:val>
                                            <p:strVal val="#ppt_x"/>
                                          </p:val>
                                        </p:tav>
                                      </p:tavLst>
                                    </p:anim>
                                    <p:anim calcmode="lin" valueType="num">
                                      <p:cBhvr additive="base">
                                        <p:cTn id="39" dur="500" fill="hold"/>
                                        <p:tgtEl>
                                          <p:spTgt spid="5816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1" name="scifi072.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581641"/>
                </p:tgtEl>
              </p:cMediaNode>
            </p:audio>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581642"/>
                </p:tgtEl>
              </p:cMediaNode>
            </p:audio>
          </p:childTnLst>
        </p:cTn>
      </p:par>
    </p:tnLst>
    <p:bldLst>
      <p:bldP spid="581634" grpId="0" build="p" autoUpdateAnimBg="0"/>
      <p:bldP spid="58163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a:xfrm>
            <a:off x="228600" y="228600"/>
            <a:ext cx="8534400" cy="1143000"/>
          </a:xfrm>
        </p:spPr>
        <p:txBody>
          <a:bodyPr/>
          <a:lstStyle/>
          <a:p>
            <a:pPr eaLnBrk="1" hangingPunct="1"/>
            <a:r>
              <a:rPr lang="en-US" altLang="en-US" sz="8000" b="1" u="sng" smtClean="0">
                <a:solidFill>
                  <a:srgbClr val="993366"/>
                </a:solidFill>
                <a:latin typeface="Berlin Sans FB Demi" pitchFamily="34" charset="0"/>
              </a:rPr>
              <a:t>Horror &amp; Mystery</a:t>
            </a:r>
          </a:p>
        </p:txBody>
      </p:sp>
      <p:sp>
        <p:nvSpPr>
          <p:cNvPr id="583684" name="Rectangle 4"/>
          <p:cNvSpPr>
            <a:spLocks noGrp="1" noChangeArrowheads="1"/>
          </p:cNvSpPr>
          <p:nvPr>
            <p:ph type="body" sz="half" idx="2"/>
          </p:nvPr>
        </p:nvSpPr>
        <p:spPr>
          <a:xfrm>
            <a:off x="4876800" y="1676400"/>
            <a:ext cx="3962400" cy="4724400"/>
          </a:xfrm>
        </p:spPr>
        <p:txBody>
          <a:bodyPr/>
          <a:lstStyle/>
          <a:p>
            <a:pPr eaLnBrk="1" hangingPunct="1">
              <a:lnSpc>
                <a:spcPct val="90000"/>
              </a:lnSpc>
            </a:pPr>
            <a:r>
              <a:rPr lang="en-US" altLang="en-US" smtClean="0">
                <a:latin typeface="Impact" pitchFamily="34" charset="0"/>
              </a:rPr>
              <a:t>Horror is fiction in which events evoke a feeling of fright in both the characters and the reader.</a:t>
            </a:r>
          </a:p>
          <a:p>
            <a:pPr eaLnBrk="1" hangingPunct="1">
              <a:lnSpc>
                <a:spcPct val="90000"/>
              </a:lnSpc>
            </a:pPr>
            <a:r>
              <a:rPr lang="en-US" altLang="en-US" smtClean="0">
                <a:latin typeface="Impact" pitchFamily="34" charset="0"/>
              </a:rPr>
              <a:t>Mystery is fiction dealing with the solution of a crime or the unraveling of secrets.</a:t>
            </a:r>
          </a:p>
        </p:txBody>
      </p:sp>
      <p:pic>
        <p:nvPicPr>
          <p:cNvPr id="583688" name="horror009.wav">
            <a:hlinkClick r:id="" action="ppaction://media"/>
          </p:cNvPr>
          <p:cNvPicPr>
            <a:picLocks noRot="1" noChangeAspect="1" noChangeArrowheads="1"/>
          </p:cNvPicPr>
          <p:nvPr>
            <a:audioFile r:link="rId1"/>
          </p:nvPr>
        </p:nvPicPr>
        <p:blipFill>
          <a:blip r:embed="rId6" cstate="print"/>
          <a:srcRect/>
          <a:stretch>
            <a:fillRect/>
          </a:stretch>
        </p:blipFill>
        <p:spPr bwMode="auto">
          <a:xfrm>
            <a:off x="838200" y="6553200"/>
            <a:ext cx="304800" cy="304800"/>
          </a:xfrm>
          <a:prstGeom prst="rect">
            <a:avLst/>
          </a:prstGeom>
          <a:noFill/>
          <a:ln w="9525">
            <a:noFill/>
            <a:miter lim="800000"/>
            <a:headEnd/>
            <a:tailEnd/>
          </a:ln>
        </p:spPr>
      </p:pic>
      <p:pic>
        <p:nvPicPr>
          <p:cNvPr id="583689" name="horr1230.wav">
            <a:hlinkClick r:id="" action="ppaction://media"/>
          </p:cNvPr>
          <p:cNvPicPr>
            <a:picLocks noRot="1" noChangeAspect="1" noChangeArrowheads="1"/>
          </p:cNvPicPr>
          <p:nvPr>
            <a:wavAudioFile r:embed="rId2" name="horror018.wav"/>
          </p:nvPr>
        </p:nvPicPr>
        <p:blipFill>
          <a:blip r:embed="rId6" cstate="print"/>
          <a:srcRect/>
          <a:stretch>
            <a:fillRect/>
          </a:stretch>
        </p:blipFill>
        <p:spPr bwMode="auto">
          <a:xfrm>
            <a:off x="1219200" y="6553200"/>
            <a:ext cx="304800" cy="304800"/>
          </a:xfrm>
          <a:prstGeom prst="rect">
            <a:avLst/>
          </a:prstGeom>
          <a:noFill/>
          <a:ln w="9525">
            <a:noFill/>
            <a:miter lim="800000"/>
            <a:headEnd/>
            <a:tailEnd/>
          </a:ln>
        </p:spPr>
      </p:pic>
      <p:pic>
        <p:nvPicPr>
          <p:cNvPr id="21510" name="Picture 9" descr="http://www.clipartguide.com/_named_clipart_images/0511-0809-0717-5945_Detective_Looking_for_Clues_Clip_Art_clipart_image.jpg"/>
          <p:cNvPicPr>
            <a:picLocks noChangeAspect="1" noChangeArrowheads="1"/>
          </p:cNvPicPr>
          <p:nvPr/>
        </p:nvPicPr>
        <p:blipFill>
          <a:blip r:embed="rId7" cstate="print"/>
          <a:srcRect/>
          <a:stretch>
            <a:fillRect/>
          </a:stretch>
        </p:blipFill>
        <p:spPr bwMode="auto">
          <a:xfrm>
            <a:off x="2819400" y="4038600"/>
            <a:ext cx="1828800" cy="2000250"/>
          </a:xfrm>
          <a:prstGeom prst="rect">
            <a:avLst/>
          </a:prstGeom>
          <a:noFill/>
          <a:ln w="9525">
            <a:noFill/>
            <a:miter lim="800000"/>
            <a:headEnd/>
            <a:tailEnd/>
          </a:ln>
        </p:spPr>
      </p:pic>
      <p:pic>
        <p:nvPicPr>
          <p:cNvPr id="21511" name="Picture 11" descr="http://www.highsmith.com/images/full/WHAM-Agency-Library-Mystery-HSL_i_H68326.jpg"/>
          <p:cNvPicPr>
            <a:picLocks noChangeAspect="1" noChangeArrowheads="1"/>
          </p:cNvPicPr>
          <p:nvPr/>
        </p:nvPicPr>
        <p:blipFill>
          <a:blip r:embed="rId8" cstate="print"/>
          <a:srcRect/>
          <a:stretch>
            <a:fillRect/>
          </a:stretch>
        </p:blipFill>
        <p:spPr bwMode="auto">
          <a:xfrm>
            <a:off x="304800" y="3581400"/>
            <a:ext cx="2381250" cy="2381250"/>
          </a:xfrm>
          <a:prstGeom prst="rect">
            <a:avLst/>
          </a:prstGeom>
          <a:noFill/>
          <a:ln w="9525">
            <a:noFill/>
            <a:miter lim="800000"/>
            <a:headEnd/>
            <a:tailEnd/>
          </a:ln>
        </p:spPr>
      </p:pic>
      <p:pic>
        <p:nvPicPr>
          <p:cNvPr id="21512" name="Picture 13" descr="http://www.bestghostsites.com/images2/grim-reaper.jpg"/>
          <p:cNvPicPr>
            <a:picLocks noChangeAspect="1" noChangeArrowheads="1"/>
          </p:cNvPicPr>
          <p:nvPr/>
        </p:nvPicPr>
        <p:blipFill>
          <a:blip r:embed="rId9" cstate="print"/>
          <a:srcRect/>
          <a:stretch>
            <a:fillRect/>
          </a:stretch>
        </p:blipFill>
        <p:spPr bwMode="auto">
          <a:xfrm>
            <a:off x="2133600" y="1600200"/>
            <a:ext cx="1752600" cy="1897063"/>
          </a:xfrm>
          <a:prstGeom prst="rect">
            <a:avLst/>
          </a:prstGeom>
          <a:noFill/>
          <a:ln w="9525">
            <a:noFill/>
            <a:miter lim="800000"/>
            <a:headEnd/>
            <a:tailEnd/>
          </a:ln>
        </p:spPr>
      </p:pic>
      <p:sp>
        <p:nvSpPr>
          <p:cNvPr id="21513" name="Footer Placeholder 1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altLang="en-US" smtClean="0">
                <a:solidFill>
                  <a:schemeClr val="tx1"/>
                </a:solidFill>
              </a:rPr>
              <a:t>Walsh Publishing Co. 2009</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83682">
                                            <p:txEl>
                                              <p:pRg st="0" end="0"/>
                                            </p:txEl>
                                          </p:spTgt>
                                        </p:tgtEl>
                                        <p:attrNameLst>
                                          <p:attrName>style.visibility</p:attrName>
                                        </p:attrNameLst>
                                      </p:cBhvr>
                                      <p:to>
                                        <p:strVal val="visible"/>
                                      </p:to>
                                    </p:set>
                                    <p:animEffect transition="in" filter="barn(outVertical)">
                                      <p:cBhvr>
                                        <p:cTn id="7" dur="500"/>
                                        <p:tgtEl>
                                          <p:spTgt spid="5836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iterate type="wd">
                                    <p:tmPct val="100000"/>
                                  </p:iterate>
                                  <p:childTnLst>
                                    <p:set>
                                      <p:cBhvr>
                                        <p:cTn id="11" dur="1" fill="hold">
                                          <p:stCondLst>
                                            <p:cond delay="0"/>
                                          </p:stCondLst>
                                        </p:cTn>
                                        <p:tgtEl>
                                          <p:spTgt spid="583684">
                                            <p:txEl>
                                              <p:pRg st="0" end="0"/>
                                            </p:txEl>
                                          </p:spTgt>
                                        </p:tgtEl>
                                        <p:attrNameLst>
                                          <p:attrName>style.visibility</p:attrName>
                                        </p:attrNameLst>
                                      </p:cBhvr>
                                      <p:to>
                                        <p:strVal val="visible"/>
                                      </p:to>
                                    </p:set>
                                    <p:anim calcmode="lin" valueType="num">
                                      <p:cBhvr additive="base">
                                        <p:cTn id="12" dur="300" fill="hold"/>
                                        <p:tgtEl>
                                          <p:spTgt spid="583684">
                                            <p:txEl>
                                              <p:pRg st="0" end="0"/>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58368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iterate type="wd">
                                    <p:tmPct val="100000"/>
                                  </p:iterate>
                                  <p:childTnLst>
                                    <p:set>
                                      <p:cBhvr>
                                        <p:cTn id="17" dur="1" fill="hold">
                                          <p:stCondLst>
                                            <p:cond delay="0"/>
                                          </p:stCondLst>
                                        </p:cTn>
                                        <p:tgtEl>
                                          <p:spTgt spid="583684">
                                            <p:txEl>
                                              <p:pRg st="1" end="1"/>
                                            </p:txEl>
                                          </p:spTgt>
                                        </p:tgtEl>
                                        <p:attrNameLst>
                                          <p:attrName>style.visibility</p:attrName>
                                        </p:attrNameLst>
                                      </p:cBhvr>
                                      <p:to>
                                        <p:strVal val="visible"/>
                                      </p:to>
                                    </p:set>
                                    <p:anim calcmode="lin" valueType="num">
                                      <p:cBhvr additive="base">
                                        <p:cTn id="18" dur="300" fill="hold"/>
                                        <p:tgtEl>
                                          <p:spTgt spid="583684">
                                            <p:txEl>
                                              <p:pRg st="1" end="1"/>
                                            </p:txEl>
                                          </p:spTgt>
                                        </p:tgtEl>
                                        <p:attrNameLst>
                                          <p:attrName>ppt_x</p:attrName>
                                        </p:attrNameLst>
                                      </p:cBhvr>
                                      <p:tavLst>
                                        <p:tav tm="0">
                                          <p:val>
                                            <p:strVal val="#ppt_x"/>
                                          </p:val>
                                        </p:tav>
                                        <p:tav tm="100000">
                                          <p:val>
                                            <p:strVal val="#ppt_x"/>
                                          </p:val>
                                        </p:tav>
                                      </p:tavLst>
                                    </p:anim>
                                    <p:anim calcmode="lin" valueType="num">
                                      <p:cBhvr additive="base">
                                        <p:cTn id="19" dur="300" fill="hold"/>
                                        <p:tgtEl>
                                          <p:spTgt spid="583684">
                                            <p:txEl>
                                              <p:pRg st="1" end="1"/>
                                            </p:txEl>
                                          </p:spTgt>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4800"/>
                            </p:stCondLst>
                            <p:childTnLst>
                              <p:par>
                                <p:cTn id="21" presetID="1" presetClass="entr" presetSubtype="0" fill="hold" nodeType="afterEffect">
                                  <p:stCondLst>
                                    <p:cond delay="0"/>
                                  </p:stCondLst>
                                  <p:childTnLst>
                                    <p:set>
                                      <p:cBhvr>
                                        <p:cTn id="22" dur="1" fill="hold">
                                          <p:stCondLst>
                                            <p:cond delay="499"/>
                                          </p:stCondLst>
                                        </p:cTn>
                                        <p:tgtEl>
                                          <p:spTgt spid="583689"/>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horror018.wav"/>
                                        </p:tgtEl>
                                      </p:cMediaNode>
                                    </p:audio>
                                  </p:subTnLst>
                                </p:cTn>
                              </p:par>
                            </p:childTnLst>
                          </p:cTn>
                        </p:par>
                        <p:par>
                          <p:cTn id="23" fill="hold" nodeType="afterGroup">
                            <p:stCondLst>
                              <p:cond delay="5300"/>
                            </p:stCondLst>
                            <p:childTnLst>
                              <p:par>
                                <p:cTn id="24" presetID="1" presetClass="mediacall" presetSubtype="0" fill="hold" nodeType="afterEffect">
                                  <p:stCondLst>
                                    <p:cond delay="0"/>
                                  </p:stCondLst>
                                  <p:childTnLst>
                                    <p:cmd type="call" cmd="playFrom(0.0)">
                                      <p:cBhvr>
                                        <p:cTn id="25" dur="8432" fill="hold"/>
                                        <p:tgtEl>
                                          <p:spTgt spid="583689"/>
                                        </p:tgtEl>
                                      </p:cBhvr>
                                    </p:cmd>
                                  </p:childTnLst>
                                </p:cTn>
                              </p:par>
                            </p:childTnLst>
                          </p:cTn>
                        </p:par>
                        <p:par>
                          <p:cTn id="26" fill="hold" nodeType="afterGroup">
                            <p:stCondLst>
                              <p:cond delay="13732"/>
                            </p:stCondLst>
                            <p:childTnLst>
                              <p:par>
                                <p:cTn id="27" presetID="1" presetClass="entr" presetSubtype="0" fill="hold" nodeType="afterEffect">
                                  <p:stCondLst>
                                    <p:cond delay="0"/>
                                  </p:stCondLst>
                                  <p:childTnLst>
                                    <p:set>
                                      <p:cBhvr>
                                        <p:cTn id="28" dur="1" fill="hold">
                                          <p:stCondLst>
                                            <p:cond delay="499"/>
                                          </p:stCondLst>
                                        </p:cTn>
                                        <p:tgtEl>
                                          <p:spTgt spid="583688"/>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5" name="horror009.wav"/>
                                        </p:tgtEl>
                                      </p:cMediaNode>
                                    </p:audio>
                                  </p:subTnLst>
                                </p:cTn>
                              </p:par>
                            </p:childTnLst>
                          </p:cTn>
                        </p:par>
                        <p:par>
                          <p:cTn id="29" fill="hold" nodeType="afterGroup">
                            <p:stCondLst>
                              <p:cond delay="14232"/>
                            </p:stCondLst>
                            <p:childTnLst>
                              <p:par>
                                <p:cTn id="30" presetID="1" presetClass="mediacall" presetSubtype="0" fill="hold" nodeType="afterEffect">
                                  <p:stCondLst>
                                    <p:cond delay="0"/>
                                  </p:stCondLst>
                                  <p:childTnLst>
                                    <p:cmd type="call" cmd="playFrom(0.0)">
                                      <p:cBhvr>
                                        <p:cTn id="31" dur="1" fill="hold"/>
                                        <p:tgtEl>
                                          <p:spTgt spid="58368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583689"/>
                </p:tgtEl>
              </p:cMediaNode>
            </p:audio>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583688"/>
                </p:tgtEl>
              </p:cMediaNode>
            </p:audio>
          </p:childTnLst>
        </p:cTn>
      </p:par>
    </p:tnLst>
    <p:bldLst>
      <p:bldP spid="583682" grpId="0" build="p" autoUpdateAnimBg="0"/>
      <p:bldP spid="58368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a:xfrm>
            <a:off x="762000" y="304800"/>
            <a:ext cx="8077200" cy="1143000"/>
          </a:xfrm>
        </p:spPr>
        <p:txBody>
          <a:bodyPr/>
          <a:lstStyle/>
          <a:p>
            <a:pPr eaLnBrk="1" hangingPunct="1"/>
            <a:r>
              <a:rPr lang="en-US" altLang="en-US" sz="8000" u="sng" smtClean="0">
                <a:solidFill>
                  <a:srgbClr val="993366"/>
                </a:solidFill>
                <a:latin typeface="Berlin Sans FB Demi" pitchFamily="34" charset="0"/>
              </a:rPr>
              <a:t>Realistic Fiction</a:t>
            </a:r>
          </a:p>
        </p:txBody>
      </p:sp>
      <p:sp>
        <p:nvSpPr>
          <p:cNvPr id="584708" name="Rectangle 4"/>
          <p:cNvSpPr>
            <a:spLocks noGrp="1" noChangeArrowheads="1"/>
          </p:cNvSpPr>
          <p:nvPr>
            <p:ph type="body" sz="half" idx="2"/>
          </p:nvPr>
        </p:nvSpPr>
        <p:spPr/>
        <p:txBody>
          <a:bodyPr rtlCol="0">
            <a:normAutofit fontScale="77500" lnSpcReduction="20000"/>
          </a:bodyPr>
          <a:lstStyle/>
          <a:p>
            <a:pPr eaLnBrk="1" fontAlgn="auto" hangingPunct="1">
              <a:spcAft>
                <a:spcPts val="0"/>
              </a:spcAft>
              <a:buFont typeface="Arial" panose="020B0604020202020204" pitchFamily="34" charset="0"/>
              <a:buChar char="•"/>
              <a:defRPr/>
            </a:pPr>
            <a:endParaRPr lang="en-US" sz="3600" dirty="0" smtClean="0">
              <a:latin typeface="Impact" pitchFamily="34" charset="0"/>
            </a:endParaRPr>
          </a:p>
          <a:p>
            <a:pPr eaLnBrk="1" fontAlgn="auto" hangingPunct="1">
              <a:spcAft>
                <a:spcPts val="0"/>
              </a:spcAft>
              <a:buFont typeface="Arial" panose="020B0604020202020204" pitchFamily="34" charset="0"/>
              <a:buChar char="•"/>
              <a:defRPr/>
            </a:pPr>
            <a:r>
              <a:rPr lang="en-US" sz="3600" dirty="0" smtClean="0">
                <a:latin typeface="Impact" pitchFamily="34" charset="0"/>
              </a:rPr>
              <a:t>Stories that could actually “happen” in real life.</a:t>
            </a:r>
          </a:p>
          <a:p>
            <a:pPr eaLnBrk="1" fontAlgn="auto" hangingPunct="1">
              <a:spcBef>
                <a:spcPct val="50000"/>
              </a:spcBef>
              <a:spcAft>
                <a:spcPts val="0"/>
              </a:spcAft>
              <a:buFontTx/>
              <a:buChar char="•"/>
              <a:defRPr/>
            </a:pPr>
            <a:r>
              <a:rPr lang="en-US" sz="3400" dirty="0" smtClean="0">
                <a:latin typeface="Impact" pitchFamily="34" charset="0"/>
              </a:rPr>
              <a:t>The setting is realistic</a:t>
            </a:r>
          </a:p>
          <a:p>
            <a:pPr eaLnBrk="1" fontAlgn="auto" hangingPunct="1">
              <a:spcBef>
                <a:spcPct val="50000"/>
              </a:spcBef>
              <a:spcAft>
                <a:spcPts val="0"/>
              </a:spcAft>
              <a:buFontTx/>
              <a:buChar char="•"/>
              <a:defRPr/>
            </a:pPr>
            <a:r>
              <a:rPr lang="en-US" sz="3400" dirty="0" smtClean="0">
                <a:latin typeface="Impact" pitchFamily="34" charset="0"/>
              </a:rPr>
              <a:t>The characters speak and act like real people</a:t>
            </a:r>
          </a:p>
          <a:p>
            <a:pPr eaLnBrk="1" fontAlgn="auto" hangingPunct="1">
              <a:spcBef>
                <a:spcPct val="50000"/>
              </a:spcBef>
              <a:spcAft>
                <a:spcPts val="0"/>
              </a:spcAft>
              <a:buFontTx/>
              <a:buChar char="•"/>
              <a:defRPr/>
            </a:pPr>
            <a:r>
              <a:rPr lang="en-US" sz="3400" dirty="0" smtClean="0">
                <a:latin typeface="Impact" pitchFamily="34" charset="0"/>
              </a:rPr>
              <a:t>The story describes real-life problems and events</a:t>
            </a:r>
          </a:p>
          <a:p>
            <a:pPr eaLnBrk="1" fontAlgn="auto" hangingPunct="1">
              <a:spcAft>
                <a:spcPts val="0"/>
              </a:spcAft>
              <a:buFont typeface="Arial" panose="020B0604020202020204" pitchFamily="34" charset="0"/>
              <a:buChar char="•"/>
              <a:defRPr/>
            </a:pPr>
            <a:endParaRPr lang="en-US" sz="3600" dirty="0" smtClean="0">
              <a:latin typeface="Impact" pitchFamily="34" charset="0"/>
            </a:endParaRPr>
          </a:p>
          <a:p>
            <a:pPr eaLnBrk="1" fontAlgn="auto" hangingPunct="1">
              <a:spcAft>
                <a:spcPts val="0"/>
              </a:spcAft>
              <a:buFont typeface="Arial" panose="020B0604020202020204" pitchFamily="34" charset="0"/>
              <a:buChar char="•"/>
              <a:defRPr/>
            </a:pPr>
            <a:endParaRPr lang="en-US" sz="3600" dirty="0" smtClean="0">
              <a:latin typeface="Impact" pitchFamily="34" charset="0"/>
            </a:endParaRPr>
          </a:p>
        </p:txBody>
      </p:sp>
      <p:pic>
        <p:nvPicPr>
          <p:cNvPr id="23556" name="Picture 7" descr="http://images.syndetics.com/hw7.pl?isbn=0689806698/LC.JPG&amp;client=halan"/>
          <p:cNvPicPr>
            <a:picLocks noChangeAspect="1" noChangeArrowheads="1"/>
          </p:cNvPicPr>
          <p:nvPr/>
        </p:nvPicPr>
        <p:blipFill>
          <a:blip r:embed="rId4" cstate="print"/>
          <a:srcRect/>
          <a:stretch>
            <a:fillRect/>
          </a:stretch>
        </p:blipFill>
        <p:spPr bwMode="auto">
          <a:xfrm>
            <a:off x="152400" y="2133600"/>
            <a:ext cx="1828800" cy="2770188"/>
          </a:xfrm>
          <a:prstGeom prst="rect">
            <a:avLst/>
          </a:prstGeom>
          <a:noFill/>
          <a:ln w="9525">
            <a:noFill/>
            <a:miter lim="800000"/>
            <a:headEnd/>
            <a:tailEnd/>
          </a:ln>
        </p:spPr>
      </p:pic>
      <p:pic>
        <p:nvPicPr>
          <p:cNvPr id="23557" name="Picture 11" descr="http://www.pearsonsuccessnet.com/snpapp/iText/products/0-328-27456-9/unit1/images/sswinndixies.jpg"/>
          <p:cNvPicPr>
            <a:picLocks noChangeAspect="1" noChangeArrowheads="1"/>
          </p:cNvPicPr>
          <p:nvPr/>
        </p:nvPicPr>
        <p:blipFill>
          <a:blip r:embed="rId5" cstate="print"/>
          <a:srcRect/>
          <a:stretch>
            <a:fillRect/>
          </a:stretch>
        </p:blipFill>
        <p:spPr bwMode="auto">
          <a:xfrm>
            <a:off x="2286000" y="1600200"/>
            <a:ext cx="2190750" cy="2695575"/>
          </a:xfrm>
          <a:prstGeom prst="rect">
            <a:avLst/>
          </a:prstGeom>
          <a:noFill/>
          <a:ln w="9525">
            <a:noFill/>
            <a:miter lim="800000"/>
            <a:headEnd/>
            <a:tailEnd/>
          </a:ln>
        </p:spPr>
      </p:pic>
      <p:pic>
        <p:nvPicPr>
          <p:cNvPr id="23558" name="Picture 9" descr="http://www.personal.psu.edu/kaf5027/blogs/kyle/assets_c/2009/08/holes-thumb-300x468-62008.jpg"/>
          <p:cNvPicPr>
            <a:picLocks noChangeAspect="1" noChangeArrowheads="1"/>
          </p:cNvPicPr>
          <p:nvPr/>
        </p:nvPicPr>
        <p:blipFill>
          <a:blip r:embed="rId6" cstate="print"/>
          <a:srcRect/>
          <a:stretch>
            <a:fillRect/>
          </a:stretch>
        </p:blipFill>
        <p:spPr bwMode="auto">
          <a:xfrm>
            <a:off x="1981200" y="3657600"/>
            <a:ext cx="1676400" cy="2624138"/>
          </a:xfrm>
          <a:prstGeom prst="rect">
            <a:avLst/>
          </a:prstGeom>
          <a:noFill/>
          <a:ln w="9525">
            <a:noFill/>
            <a:miter lim="800000"/>
            <a:headEnd/>
            <a:tailEnd/>
          </a:ln>
        </p:spPr>
      </p:pic>
      <p:sp>
        <p:nvSpPr>
          <p:cNvPr id="23559" name="Footer Placeholder 9"/>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altLang="en-US" smtClean="0">
                <a:solidFill>
                  <a:schemeClr val="tx1"/>
                </a:solidFill>
              </a:rPr>
              <a:t>Walsh Publishing Co. 2009</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iterate type="lt">
                                    <p:tmPct val="100000"/>
                                  </p:iterate>
                                  <p:childTnLst>
                                    <p:set>
                                      <p:cBhvr>
                                        <p:cTn id="6" dur="1" fill="hold">
                                          <p:stCondLst>
                                            <p:cond delay="0"/>
                                          </p:stCondLst>
                                        </p:cTn>
                                        <p:tgtEl>
                                          <p:spTgt spid="584706"/>
                                        </p:tgtEl>
                                        <p:attrNameLst>
                                          <p:attrName>style.visibility</p:attrName>
                                        </p:attrNameLst>
                                      </p:cBhvr>
                                      <p:to>
                                        <p:strVal val="visible"/>
                                      </p:to>
                                    </p:set>
                                    <p:animEffect transition="in" filter="wipe(down)">
                                      <p:cBhvr>
                                        <p:cTn id="7" dur="75"/>
                                        <p:tgtEl>
                                          <p:spTgt spid="584706"/>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iterate type="wd">
                                    <p:tmPct val="100000"/>
                                  </p:iterate>
                                  <p:childTnLst>
                                    <p:set>
                                      <p:cBhvr>
                                        <p:cTn id="11" dur="1" fill="hold">
                                          <p:stCondLst>
                                            <p:cond delay="0"/>
                                          </p:stCondLst>
                                        </p:cTn>
                                        <p:tgtEl>
                                          <p:spTgt spid="584708">
                                            <p:txEl>
                                              <p:pRg st="1" end="1"/>
                                            </p:txEl>
                                          </p:spTgt>
                                        </p:tgtEl>
                                        <p:attrNameLst>
                                          <p:attrName>style.visibility</p:attrName>
                                        </p:attrNameLst>
                                      </p:cBhvr>
                                      <p:to>
                                        <p:strVal val="visible"/>
                                      </p:to>
                                    </p:set>
                                    <p:anim calcmode="lin" valueType="num">
                                      <p:cBhvr additive="base">
                                        <p:cTn id="12" dur="300" fill="hold"/>
                                        <p:tgtEl>
                                          <p:spTgt spid="584708">
                                            <p:txEl>
                                              <p:pRg st="1" end="1"/>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58470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iterate type="wd">
                                    <p:tmPct val="100000"/>
                                  </p:iterate>
                                  <p:childTnLst>
                                    <p:set>
                                      <p:cBhvr>
                                        <p:cTn id="17" dur="1" fill="hold">
                                          <p:stCondLst>
                                            <p:cond delay="0"/>
                                          </p:stCondLst>
                                        </p:cTn>
                                        <p:tgtEl>
                                          <p:spTgt spid="584708">
                                            <p:txEl>
                                              <p:pRg st="2" end="2"/>
                                            </p:txEl>
                                          </p:spTgt>
                                        </p:tgtEl>
                                        <p:attrNameLst>
                                          <p:attrName>style.visibility</p:attrName>
                                        </p:attrNameLst>
                                      </p:cBhvr>
                                      <p:to>
                                        <p:strVal val="visible"/>
                                      </p:to>
                                    </p:set>
                                    <p:anim calcmode="lin" valueType="num">
                                      <p:cBhvr additive="base">
                                        <p:cTn id="18" dur="300" fill="hold"/>
                                        <p:tgtEl>
                                          <p:spTgt spid="584708">
                                            <p:txEl>
                                              <p:pRg st="2" end="2"/>
                                            </p:txEl>
                                          </p:spTgt>
                                        </p:tgtEl>
                                        <p:attrNameLst>
                                          <p:attrName>ppt_x</p:attrName>
                                        </p:attrNameLst>
                                      </p:cBhvr>
                                      <p:tavLst>
                                        <p:tav tm="0">
                                          <p:val>
                                            <p:strVal val="#ppt_x"/>
                                          </p:val>
                                        </p:tav>
                                        <p:tav tm="100000">
                                          <p:val>
                                            <p:strVal val="#ppt_x"/>
                                          </p:val>
                                        </p:tav>
                                      </p:tavLst>
                                    </p:anim>
                                    <p:anim calcmode="lin" valueType="num">
                                      <p:cBhvr additive="base">
                                        <p:cTn id="19" dur="300" fill="hold"/>
                                        <p:tgtEl>
                                          <p:spTgt spid="58470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grpId="0" nodeType="clickEffect">
                                  <p:stCondLst>
                                    <p:cond delay="0"/>
                                  </p:stCondLst>
                                  <p:iterate type="wd">
                                    <p:tmPct val="100000"/>
                                  </p:iterate>
                                  <p:childTnLst>
                                    <p:set>
                                      <p:cBhvr>
                                        <p:cTn id="23" dur="1" fill="hold">
                                          <p:stCondLst>
                                            <p:cond delay="0"/>
                                          </p:stCondLst>
                                        </p:cTn>
                                        <p:tgtEl>
                                          <p:spTgt spid="584708">
                                            <p:txEl>
                                              <p:pRg st="3" end="3"/>
                                            </p:txEl>
                                          </p:spTgt>
                                        </p:tgtEl>
                                        <p:attrNameLst>
                                          <p:attrName>style.visibility</p:attrName>
                                        </p:attrNameLst>
                                      </p:cBhvr>
                                      <p:to>
                                        <p:strVal val="visible"/>
                                      </p:to>
                                    </p:set>
                                    <p:anim calcmode="lin" valueType="num">
                                      <p:cBhvr additive="base">
                                        <p:cTn id="24" dur="300" fill="hold"/>
                                        <p:tgtEl>
                                          <p:spTgt spid="584708">
                                            <p:txEl>
                                              <p:pRg st="3" end="3"/>
                                            </p:txEl>
                                          </p:spTgt>
                                        </p:tgtEl>
                                        <p:attrNameLst>
                                          <p:attrName>ppt_x</p:attrName>
                                        </p:attrNameLst>
                                      </p:cBhvr>
                                      <p:tavLst>
                                        <p:tav tm="0">
                                          <p:val>
                                            <p:strVal val="#ppt_x"/>
                                          </p:val>
                                        </p:tav>
                                        <p:tav tm="100000">
                                          <p:val>
                                            <p:strVal val="#ppt_x"/>
                                          </p:val>
                                        </p:tav>
                                      </p:tavLst>
                                    </p:anim>
                                    <p:anim calcmode="lin" valueType="num">
                                      <p:cBhvr additive="base">
                                        <p:cTn id="25" dur="300" fill="hold"/>
                                        <p:tgtEl>
                                          <p:spTgt spid="584708">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grpId="0" nodeType="clickEffect">
                                  <p:stCondLst>
                                    <p:cond delay="0"/>
                                  </p:stCondLst>
                                  <p:iterate type="wd">
                                    <p:tmPct val="100000"/>
                                  </p:iterate>
                                  <p:childTnLst>
                                    <p:set>
                                      <p:cBhvr>
                                        <p:cTn id="29" dur="1" fill="hold">
                                          <p:stCondLst>
                                            <p:cond delay="0"/>
                                          </p:stCondLst>
                                        </p:cTn>
                                        <p:tgtEl>
                                          <p:spTgt spid="584708">
                                            <p:txEl>
                                              <p:pRg st="4" end="4"/>
                                            </p:txEl>
                                          </p:spTgt>
                                        </p:tgtEl>
                                        <p:attrNameLst>
                                          <p:attrName>style.visibility</p:attrName>
                                        </p:attrNameLst>
                                      </p:cBhvr>
                                      <p:to>
                                        <p:strVal val="visible"/>
                                      </p:to>
                                    </p:set>
                                    <p:anim calcmode="lin" valueType="num">
                                      <p:cBhvr additive="base">
                                        <p:cTn id="30" dur="300" fill="hold"/>
                                        <p:tgtEl>
                                          <p:spTgt spid="584708">
                                            <p:txEl>
                                              <p:pRg st="4" end="4"/>
                                            </p:txEl>
                                          </p:spTgt>
                                        </p:tgtEl>
                                        <p:attrNameLst>
                                          <p:attrName>ppt_x</p:attrName>
                                        </p:attrNameLst>
                                      </p:cBhvr>
                                      <p:tavLst>
                                        <p:tav tm="0">
                                          <p:val>
                                            <p:strVal val="#ppt_x"/>
                                          </p:val>
                                        </p:tav>
                                        <p:tav tm="100000">
                                          <p:val>
                                            <p:strVal val="#ppt_x"/>
                                          </p:val>
                                        </p:tav>
                                      </p:tavLst>
                                    </p:anim>
                                    <p:anim calcmode="lin" valueType="num">
                                      <p:cBhvr additive="base">
                                        <p:cTn id="31" dur="300" fill="hold"/>
                                        <p:tgtEl>
                                          <p:spTgt spid="584708">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6" grpId="0" autoUpdateAnimBg="0"/>
      <p:bldP spid="584708"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133060E462734699CFB202155CFC79" ma:contentTypeVersion="1" ma:contentTypeDescription="Create a new document." ma:contentTypeScope="" ma:versionID="5e2d4ada9a4ec56e4fec12cd8e190ed0">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5699E65-6945-4B34-A90D-73616999B1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3CDD7B7-5769-4B7B-8881-EE1B42C856F5}">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916</TotalTime>
  <Words>1012</Words>
  <Application>Microsoft Office PowerPoint</Application>
  <PresentationFormat>On-screen Show (4:3)</PresentationFormat>
  <Paragraphs>170</Paragraphs>
  <Slides>23</Slides>
  <Notes>23</Notes>
  <HiddenSlides>0</HiddenSlides>
  <MMClips>7</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6" baseType="lpstr">
      <vt:lpstr>Impact</vt:lpstr>
      <vt:lpstr>Arial</vt:lpstr>
      <vt:lpstr>Calibri</vt:lpstr>
      <vt:lpstr>Bodoni MT Black</vt:lpstr>
      <vt:lpstr>Comic Sans MS</vt:lpstr>
      <vt:lpstr>Tempus Sans ITC</vt:lpstr>
      <vt:lpstr>Times New Roman</vt:lpstr>
      <vt:lpstr>Georgia</vt:lpstr>
      <vt:lpstr>Broadway</vt:lpstr>
      <vt:lpstr>Berlin Sans FB Demi</vt:lpstr>
      <vt:lpstr>Algerian</vt:lpstr>
      <vt:lpstr>Office Theme</vt:lpstr>
      <vt:lpstr>Paint Shop Photo Album Picture</vt:lpstr>
      <vt:lpstr>Literary Genres</vt:lpstr>
      <vt:lpstr>What is a Literary Genre?</vt:lpstr>
      <vt:lpstr>Most Common Genres:</vt:lpstr>
      <vt:lpstr>Fiction</vt:lpstr>
      <vt:lpstr>Fantasy</vt:lpstr>
      <vt:lpstr>Historical Fiction</vt:lpstr>
      <vt:lpstr>Science Fiction</vt:lpstr>
      <vt:lpstr>Horror &amp; Mystery</vt:lpstr>
      <vt:lpstr>Realistic Fiction</vt:lpstr>
      <vt:lpstr>Slide 10</vt:lpstr>
      <vt:lpstr>Folk Tale</vt:lpstr>
      <vt:lpstr>Myths</vt:lpstr>
      <vt:lpstr>Legend</vt:lpstr>
      <vt:lpstr>Tall Tale</vt:lpstr>
      <vt:lpstr>Fairy Tales</vt:lpstr>
      <vt:lpstr>Non-Fiction</vt:lpstr>
      <vt:lpstr>Biographies</vt:lpstr>
      <vt:lpstr>Autobiographies</vt:lpstr>
      <vt:lpstr>Informational Writing</vt:lpstr>
      <vt:lpstr>Other Types of Writing….</vt:lpstr>
      <vt:lpstr>Slide 21</vt:lpstr>
      <vt:lpstr>Slide 22</vt:lpstr>
      <vt:lpstr>Your Turn…</vt:lpstr>
    </vt:vector>
  </TitlesOfParts>
  <Company>bandb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PURPOSES FOR READING AND LITERARY GENRES</dc:title>
  <dc:creator>Brandy</dc:creator>
  <cp:lastModifiedBy>dbrojas</cp:lastModifiedBy>
  <cp:revision>37</cp:revision>
  <cp:lastPrinted>2017-09-04T17:46:44Z</cp:lastPrinted>
  <dcterms:created xsi:type="dcterms:W3CDTF">2004-03-14T18:17:30Z</dcterms:created>
  <dcterms:modified xsi:type="dcterms:W3CDTF">2017-09-06T17:11:13Z</dcterms:modified>
</cp:coreProperties>
</file>